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11" r:id="rId2"/>
    <p:sldId id="269" r:id="rId3"/>
    <p:sldId id="256" r:id="rId4"/>
    <p:sldId id="257" r:id="rId5"/>
    <p:sldId id="258" r:id="rId6"/>
    <p:sldId id="267" r:id="rId7"/>
    <p:sldId id="259" r:id="rId8"/>
    <p:sldId id="268" r:id="rId9"/>
    <p:sldId id="271" r:id="rId10"/>
    <p:sldId id="260" r:id="rId11"/>
    <p:sldId id="261" r:id="rId12"/>
    <p:sldId id="262" r:id="rId13"/>
    <p:sldId id="263" r:id="rId14"/>
    <p:sldId id="272" r:id="rId15"/>
    <p:sldId id="264" r:id="rId16"/>
    <p:sldId id="265" r:id="rId17"/>
    <p:sldId id="266" r:id="rId18"/>
    <p:sldId id="278" r:id="rId19"/>
    <p:sldId id="279" r:id="rId20"/>
    <p:sldId id="280" r:id="rId21"/>
    <p:sldId id="273" r:id="rId22"/>
    <p:sldId id="274" r:id="rId23"/>
    <p:sldId id="281" r:id="rId24"/>
    <p:sldId id="282" r:id="rId25"/>
    <p:sldId id="276" r:id="rId26"/>
    <p:sldId id="277" r:id="rId27"/>
    <p:sldId id="283" r:id="rId28"/>
    <p:sldId id="284" r:id="rId29"/>
    <p:sldId id="286" r:id="rId30"/>
    <p:sldId id="285" r:id="rId31"/>
    <p:sldId id="287" r:id="rId32"/>
    <p:sldId id="292" r:id="rId33"/>
    <p:sldId id="288" r:id="rId34"/>
    <p:sldId id="289" r:id="rId35"/>
    <p:sldId id="293" r:id="rId36"/>
    <p:sldId id="294" r:id="rId37"/>
    <p:sldId id="290" r:id="rId38"/>
    <p:sldId id="295" r:id="rId39"/>
    <p:sldId id="300" r:id="rId40"/>
    <p:sldId id="299" r:id="rId41"/>
    <p:sldId id="296" r:id="rId42"/>
    <p:sldId id="297" r:id="rId43"/>
    <p:sldId id="304" r:id="rId44"/>
    <p:sldId id="305" r:id="rId45"/>
    <p:sldId id="302" r:id="rId46"/>
    <p:sldId id="309" r:id="rId47"/>
    <p:sldId id="307" r:id="rId48"/>
    <p:sldId id="306" r:id="rId49"/>
    <p:sldId id="303" r:id="rId50"/>
    <p:sldId id="31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57" d="100"/>
          <a:sy n="57" d="100"/>
        </p:scale>
        <p:origin x="268" y="52"/>
      </p:cViewPr>
      <p:guideLst/>
    </p:cSldViewPr>
  </p:slideViewPr>
  <p:outlineViewPr>
    <p:cViewPr>
      <p:scale>
        <a:sx n="33" d="100"/>
        <a:sy n="33" d="100"/>
      </p:scale>
      <p:origin x="0" y="-319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5A673-6B52-4F66-AEDD-45E13DBD5B0F}" type="doc">
      <dgm:prSet loTypeId="urn:microsoft.com/office/officeart/2005/8/layout/venn1" loCatId="relationship" qsTypeId="urn:microsoft.com/office/officeart/2005/8/quickstyle/simple4" qsCatId="simple" csTypeId="urn:microsoft.com/office/officeart/2005/8/colors/colorful2" csCatId="colorful" phldr="1"/>
      <dgm:spPr/>
    </dgm:pt>
    <dgm:pt modelId="{72558B0F-18A6-454C-84AE-2068DBE2CDAB}">
      <dgm:prSet phldrT="[Text]"/>
      <dgm:spPr/>
      <dgm:t>
        <a:bodyPr/>
        <a:lstStyle/>
        <a:p>
          <a:r>
            <a:rPr lang="en-US" dirty="0"/>
            <a:t>what are my gifts</a:t>
          </a:r>
        </a:p>
      </dgm:t>
    </dgm:pt>
    <dgm:pt modelId="{F18306C5-5FC5-47AE-A6CD-5A02EC5EE034}" type="parTrans" cxnId="{00DEF386-150D-4E0B-A226-B8B88AE75DD9}">
      <dgm:prSet/>
      <dgm:spPr/>
      <dgm:t>
        <a:bodyPr/>
        <a:lstStyle/>
        <a:p>
          <a:endParaRPr lang="en-US"/>
        </a:p>
      </dgm:t>
    </dgm:pt>
    <dgm:pt modelId="{3C2D3A2C-C0FE-4E7C-B1CF-FB63A9635FDB}" type="sibTrans" cxnId="{00DEF386-150D-4E0B-A226-B8B88AE75DD9}">
      <dgm:prSet/>
      <dgm:spPr/>
      <dgm:t>
        <a:bodyPr/>
        <a:lstStyle/>
        <a:p>
          <a:endParaRPr lang="en-US"/>
        </a:p>
      </dgm:t>
    </dgm:pt>
    <dgm:pt modelId="{A0A17674-7212-4E07-AA2C-8AA80C14E5A4}">
      <dgm:prSet phldrT="[Text]"/>
      <dgm:spPr/>
      <dgm:t>
        <a:bodyPr/>
        <a:lstStyle/>
        <a:p>
          <a:r>
            <a:rPr lang="en-US"/>
            <a:t>how are they used for the common good</a:t>
          </a:r>
        </a:p>
      </dgm:t>
    </dgm:pt>
    <dgm:pt modelId="{9D666D85-86E8-4913-A9DE-75EAD2F750C0}" type="parTrans" cxnId="{74388139-A8CE-4D9A-BF18-F28E5828F12A}">
      <dgm:prSet/>
      <dgm:spPr/>
      <dgm:t>
        <a:bodyPr/>
        <a:lstStyle/>
        <a:p>
          <a:endParaRPr lang="en-US"/>
        </a:p>
      </dgm:t>
    </dgm:pt>
    <dgm:pt modelId="{8DA1509B-6C25-4556-9E1D-FE8107F63581}" type="sibTrans" cxnId="{74388139-A8CE-4D9A-BF18-F28E5828F12A}">
      <dgm:prSet/>
      <dgm:spPr/>
      <dgm:t>
        <a:bodyPr/>
        <a:lstStyle/>
        <a:p>
          <a:endParaRPr lang="en-US"/>
        </a:p>
      </dgm:t>
    </dgm:pt>
    <dgm:pt modelId="{08119FD6-C5B9-40A2-B4BB-3BF17D719DEB}">
      <dgm:prSet phldrT="[Text]"/>
      <dgm:spPr/>
      <dgm:t>
        <a:bodyPr/>
        <a:lstStyle/>
        <a:p>
          <a:r>
            <a:rPr lang="en-US"/>
            <a:t>how are they nurtured and affirmed in community</a:t>
          </a:r>
        </a:p>
      </dgm:t>
    </dgm:pt>
    <dgm:pt modelId="{90A19B64-FFBE-450F-879B-DB927D503636}" type="parTrans" cxnId="{7061DB6F-B72F-48E8-8C01-4A12BC078579}">
      <dgm:prSet/>
      <dgm:spPr/>
      <dgm:t>
        <a:bodyPr/>
        <a:lstStyle/>
        <a:p>
          <a:endParaRPr lang="en-US"/>
        </a:p>
      </dgm:t>
    </dgm:pt>
    <dgm:pt modelId="{317B2A03-F714-4A50-91B6-C9CAC2FB1372}" type="sibTrans" cxnId="{7061DB6F-B72F-48E8-8C01-4A12BC078579}">
      <dgm:prSet/>
      <dgm:spPr/>
      <dgm:t>
        <a:bodyPr/>
        <a:lstStyle/>
        <a:p>
          <a:endParaRPr lang="en-US"/>
        </a:p>
      </dgm:t>
    </dgm:pt>
    <dgm:pt modelId="{6FEAFE7D-F8D4-4EBB-BBE7-1D03FD76AABB}" type="pres">
      <dgm:prSet presAssocID="{B715A673-6B52-4F66-AEDD-45E13DBD5B0F}" presName="compositeShape" presStyleCnt="0">
        <dgm:presLayoutVars>
          <dgm:chMax val="7"/>
          <dgm:dir/>
          <dgm:resizeHandles val="exact"/>
        </dgm:presLayoutVars>
      </dgm:prSet>
      <dgm:spPr/>
    </dgm:pt>
    <dgm:pt modelId="{8A0DA303-DE50-4DF7-A260-76F13B042498}" type="pres">
      <dgm:prSet presAssocID="{72558B0F-18A6-454C-84AE-2068DBE2CDAB}" presName="circ1" presStyleLbl="vennNode1" presStyleIdx="0" presStyleCnt="3"/>
      <dgm:spPr/>
    </dgm:pt>
    <dgm:pt modelId="{0ACED1A1-67BF-4D7E-BCF6-D8C1E96DD6E9}" type="pres">
      <dgm:prSet presAssocID="{72558B0F-18A6-454C-84AE-2068DBE2CDAB}" presName="circ1Tx" presStyleLbl="revTx" presStyleIdx="0" presStyleCnt="0">
        <dgm:presLayoutVars>
          <dgm:chMax val="0"/>
          <dgm:chPref val="0"/>
          <dgm:bulletEnabled val="1"/>
        </dgm:presLayoutVars>
      </dgm:prSet>
      <dgm:spPr/>
    </dgm:pt>
    <dgm:pt modelId="{0FD71EDD-AC66-4353-883F-14318DA0C073}" type="pres">
      <dgm:prSet presAssocID="{A0A17674-7212-4E07-AA2C-8AA80C14E5A4}" presName="circ2" presStyleLbl="vennNode1" presStyleIdx="1" presStyleCnt="3"/>
      <dgm:spPr/>
    </dgm:pt>
    <dgm:pt modelId="{8B56F46F-B5CF-4488-9754-295195D63414}" type="pres">
      <dgm:prSet presAssocID="{A0A17674-7212-4E07-AA2C-8AA80C14E5A4}" presName="circ2Tx" presStyleLbl="revTx" presStyleIdx="0" presStyleCnt="0">
        <dgm:presLayoutVars>
          <dgm:chMax val="0"/>
          <dgm:chPref val="0"/>
          <dgm:bulletEnabled val="1"/>
        </dgm:presLayoutVars>
      </dgm:prSet>
      <dgm:spPr/>
    </dgm:pt>
    <dgm:pt modelId="{0F4EBD39-3B50-4EC8-812F-37E9B30B8C66}" type="pres">
      <dgm:prSet presAssocID="{08119FD6-C5B9-40A2-B4BB-3BF17D719DEB}" presName="circ3" presStyleLbl="vennNode1" presStyleIdx="2" presStyleCnt="3"/>
      <dgm:spPr/>
    </dgm:pt>
    <dgm:pt modelId="{414960F3-048C-45C6-8005-7AAD7B9AB016}" type="pres">
      <dgm:prSet presAssocID="{08119FD6-C5B9-40A2-B4BB-3BF17D719DEB}" presName="circ3Tx" presStyleLbl="revTx" presStyleIdx="0" presStyleCnt="0">
        <dgm:presLayoutVars>
          <dgm:chMax val="0"/>
          <dgm:chPref val="0"/>
          <dgm:bulletEnabled val="1"/>
        </dgm:presLayoutVars>
      </dgm:prSet>
      <dgm:spPr/>
    </dgm:pt>
  </dgm:ptLst>
  <dgm:cxnLst>
    <dgm:cxn modelId="{73F00B13-7760-4B32-892B-CE579789E6AD}" type="presOf" srcId="{B715A673-6B52-4F66-AEDD-45E13DBD5B0F}" destId="{6FEAFE7D-F8D4-4EBB-BBE7-1D03FD76AABB}" srcOrd="0" destOrd="0" presId="urn:microsoft.com/office/officeart/2005/8/layout/venn1"/>
    <dgm:cxn modelId="{74388139-A8CE-4D9A-BF18-F28E5828F12A}" srcId="{B715A673-6B52-4F66-AEDD-45E13DBD5B0F}" destId="{A0A17674-7212-4E07-AA2C-8AA80C14E5A4}" srcOrd="1" destOrd="0" parTransId="{9D666D85-86E8-4913-A9DE-75EAD2F750C0}" sibTransId="{8DA1509B-6C25-4556-9E1D-FE8107F63581}"/>
    <dgm:cxn modelId="{7061DB6F-B72F-48E8-8C01-4A12BC078579}" srcId="{B715A673-6B52-4F66-AEDD-45E13DBD5B0F}" destId="{08119FD6-C5B9-40A2-B4BB-3BF17D719DEB}" srcOrd="2" destOrd="0" parTransId="{90A19B64-FFBE-450F-879B-DB927D503636}" sibTransId="{317B2A03-F714-4A50-91B6-C9CAC2FB1372}"/>
    <dgm:cxn modelId="{3C944670-5405-400F-87AB-8AC57ECAD438}" type="presOf" srcId="{72558B0F-18A6-454C-84AE-2068DBE2CDAB}" destId="{0ACED1A1-67BF-4D7E-BCF6-D8C1E96DD6E9}" srcOrd="1" destOrd="0" presId="urn:microsoft.com/office/officeart/2005/8/layout/venn1"/>
    <dgm:cxn modelId="{4C51EF83-FD8D-4BB0-9B1B-E1CE4F98FD58}" type="presOf" srcId="{A0A17674-7212-4E07-AA2C-8AA80C14E5A4}" destId="{8B56F46F-B5CF-4488-9754-295195D63414}" srcOrd="1" destOrd="0" presId="urn:microsoft.com/office/officeart/2005/8/layout/venn1"/>
    <dgm:cxn modelId="{00DEF386-150D-4E0B-A226-B8B88AE75DD9}" srcId="{B715A673-6B52-4F66-AEDD-45E13DBD5B0F}" destId="{72558B0F-18A6-454C-84AE-2068DBE2CDAB}" srcOrd="0" destOrd="0" parTransId="{F18306C5-5FC5-47AE-A6CD-5A02EC5EE034}" sibTransId="{3C2D3A2C-C0FE-4E7C-B1CF-FB63A9635FDB}"/>
    <dgm:cxn modelId="{19F1BBD1-7310-4FA0-A4DC-CFE0623E4A29}" type="presOf" srcId="{08119FD6-C5B9-40A2-B4BB-3BF17D719DEB}" destId="{0F4EBD39-3B50-4EC8-812F-37E9B30B8C66}" srcOrd="0" destOrd="0" presId="urn:microsoft.com/office/officeart/2005/8/layout/venn1"/>
    <dgm:cxn modelId="{574BCEF0-7ACB-4B1A-99B1-DA6B3D7F1EAA}" type="presOf" srcId="{08119FD6-C5B9-40A2-B4BB-3BF17D719DEB}" destId="{414960F3-048C-45C6-8005-7AAD7B9AB016}" srcOrd="1" destOrd="0" presId="urn:microsoft.com/office/officeart/2005/8/layout/venn1"/>
    <dgm:cxn modelId="{74FA08F3-36F3-4CE7-B021-610F6E77C989}" type="presOf" srcId="{A0A17674-7212-4E07-AA2C-8AA80C14E5A4}" destId="{0FD71EDD-AC66-4353-883F-14318DA0C073}" srcOrd="0" destOrd="0" presId="urn:microsoft.com/office/officeart/2005/8/layout/venn1"/>
    <dgm:cxn modelId="{AA65B8F8-0197-4F4D-B43D-E16A05DF0F53}" type="presOf" srcId="{72558B0F-18A6-454C-84AE-2068DBE2CDAB}" destId="{8A0DA303-DE50-4DF7-A260-76F13B042498}" srcOrd="0" destOrd="0" presId="urn:microsoft.com/office/officeart/2005/8/layout/venn1"/>
    <dgm:cxn modelId="{FF8E5E2A-14F2-4214-B8E4-D5A03DD605B4}" type="presParOf" srcId="{6FEAFE7D-F8D4-4EBB-BBE7-1D03FD76AABB}" destId="{8A0DA303-DE50-4DF7-A260-76F13B042498}" srcOrd="0" destOrd="0" presId="urn:microsoft.com/office/officeart/2005/8/layout/venn1"/>
    <dgm:cxn modelId="{26D463A3-0B4A-49D2-8516-6E6B9B55D459}" type="presParOf" srcId="{6FEAFE7D-F8D4-4EBB-BBE7-1D03FD76AABB}" destId="{0ACED1A1-67BF-4D7E-BCF6-D8C1E96DD6E9}" srcOrd="1" destOrd="0" presId="urn:microsoft.com/office/officeart/2005/8/layout/venn1"/>
    <dgm:cxn modelId="{3D200677-FFF1-410B-A6DF-16615CEE69A5}" type="presParOf" srcId="{6FEAFE7D-F8D4-4EBB-BBE7-1D03FD76AABB}" destId="{0FD71EDD-AC66-4353-883F-14318DA0C073}" srcOrd="2" destOrd="0" presId="urn:microsoft.com/office/officeart/2005/8/layout/venn1"/>
    <dgm:cxn modelId="{FDACCCB2-D83D-44C2-8771-BE2301B4A052}" type="presParOf" srcId="{6FEAFE7D-F8D4-4EBB-BBE7-1D03FD76AABB}" destId="{8B56F46F-B5CF-4488-9754-295195D63414}" srcOrd="3" destOrd="0" presId="urn:microsoft.com/office/officeart/2005/8/layout/venn1"/>
    <dgm:cxn modelId="{E03A31D1-2900-4899-8763-E6786102C28D}" type="presParOf" srcId="{6FEAFE7D-F8D4-4EBB-BBE7-1D03FD76AABB}" destId="{0F4EBD39-3B50-4EC8-812F-37E9B30B8C66}" srcOrd="4" destOrd="0" presId="urn:microsoft.com/office/officeart/2005/8/layout/venn1"/>
    <dgm:cxn modelId="{FE552074-D164-41A0-9CA5-CC814C335CB3}" type="presParOf" srcId="{6FEAFE7D-F8D4-4EBB-BBE7-1D03FD76AABB}" destId="{414960F3-048C-45C6-8005-7AAD7B9AB01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7FBB6-6255-4157-9A23-89A30A69752D}" type="doc">
      <dgm:prSet loTypeId="urn:microsoft.com/office/officeart/2005/8/layout/cycle1" loCatId="cycle" qsTypeId="urn:microsoft.com/office/officeart/2005/8/quickstyle/simple2" qsCatId="simple" csTypeId="urn:microsoft.com/office/officeart/2005/8/colors/accent0_1" csCatId="mainScheme" phldr="1"/>
      <dgm:spPr/>
      <dgm:t>
        <a:bodyPr/>
        <a:lstStyle/>
        <a:p>
          <a:endParaRPr lang="en-US"/>
        </a:p>
      </dgm:t>
    </dgm:pt>
    <dgm:pt modelId="{BA6B819F-DF4B-4293-9DAE-96FEFE82A978}">
      <dgm:prSet phldrT="[Text]"/>
      <dgm:spPr/>
      <dgm:t>
        <a:bodyPr/>
        <a:lstStyle/>
        <a:p>
          <a:r>
            <a:rPr lang="en-US" dirty="0"/>
            <a:t>Human response</a:t>
          </a:r>
        </a:p>
      </dgm:t>
    </dgm:pt>
    <dgm:pt modelId="{7A435704-7455-47B4-878B-2B9AE5C2DC2B}" type="parTrans" cxnId="{8F563AEC-FADD-4AEF-A4DC-505005FAD83A}">
      <dgm:prSet/>
      <dgm:spPr/>
      <dgm:t>
        <a:bodyPr/>
        <a:lstStyle/>
        <a:p>
          <a:endParaRPr lang="en-US"/>
        </a:p>
      </dgm:t>
    </dgm:pt>
    <dgm:pt modelId="{7634C1E7-46B6-4518-9AF3-30D9B6A39473}" type="sibTrans" cxnId="{8F563AEC-FADD-4AEF-A4DC-505005FAD83A}">
      <dgm:prSet/>
      <dgm:spPr/>
      <dgm:t>
        <a:bodyPr/>
        <a:lstStyle/>
        <a:p>
          <a:endParaRPr lang="en-US"/>
        </a:p>
      </dgm:t>
    </dgm:pt>
    <dgm:pt modelId="{101E00B8-465A-45AB-96E1-6937E4B27089}">
      <dgm:prSet phldrT="[Text]"/>
      <dgm:spPr/>
      <dgm:t>
        <a:bodyPr/>
        <a:lstStyle/>
        <a:p>
          <a:r>
            <a:rPr lang="en-US" dirty="0"/>
            <a:t>Divine action</a:t>
          </a:r>
        </a:p>
      </dgm:t>
    </dgm:pt>
    <dgm:pt modelId="{14AF803F-DAE2-4D08-9132-09ED73ED0360}" type="parTrans" cxnId="{0DF0C025-252C-46A6-901A-BD13D2E44105}">
      <dgm:prSet/>
      <dgm:spPr/>
      <dgm:t>
        <a:bodyPr/>
        <a:lstStyle/>
        <a:p>
          <a:endParaRPr lang="en-US"/>
        </a:p>
      </dgm:t>
    </dgm:pt>
    <dgm:pt modelId="{BB1A74D2-50D2-4DA7-B37F-220C83472307}" type="sibTrans" cxnId="{0DF0C025-252C-46A6-901A-BD13D2E44105}">
      <dgm:prSet/>
      <dgm:spPr/>
      <dgm:t>
        <a:bodyPr/>
        <a:lstStyle/>
        <a:p>
          <a:endParaRPr lang="en-US"/>
        </a:p>
      </dgm:t>
    </dgm:pt>
    <dgm:pt modelId="{42C83E59-8066-4D9C-9432-5D774B1702AD}" type="pres">
      <dgm:prSet presAssocID="{ABE7FBB6-6255-4157-9A23-89A30A69752D}" presName="cycle" presStyleCnt="0">
        <dgm:presLayoutVars>
          <dgm:dir/>
          <dgm:resizeHandles val="exact"/>
        </dgm:presLayoutVars>
      </dgm:prSet>
      <dgm:spPr/>
    </dgm:pt>
    <dgm:pt modelId="{F21AC478-7ED0-40FE-AD09-5850432D2708}" type="pres">
      <dgm:prSet presAssocID="{BA6B819F-DF4B-4293-9DAE-96FEFE82A978}" presName="dummy" presStyleCnt="0"/>
      <dgm:spPr/>
    </dgm:pt>
    <dgm:pt modelId="{99E13B16-BC32-4475-B0AA-DD73AFDF5CBE}" type="pres">
      <dgm:prSet presAssocID="{BA6B819F-DF4B-4293-9DAE-96FEFE82A978}" presName="node" presStyleLbl="revTx" presStyleIdx="0" presStyleCnt="2">
        <dgm:presLayoutVars>
          <dgm:bulletEnabled val="1"/>
        </dgm:presLayoutVars>
      </dgm:prSet>
      <dgm:spPr/>
    </dgm:pt>
    <dgm:pt modelId="{11E3F5F4-8C28-405E-9ADA-FA70F3889BA6}" type="pres">
      <dgm:prSet presAssocID="{7634C1E7-46B6-4518-9AF3-30D9B6A39473}" presName="sibTrans" presStyleLbl="node1" presStyleIdx="0" presStyleCnt="2" custLinFactNeighborX="-1261" custLinFactNeighborY="226"/>
      <dgm:spPr/>
    </dgm:pt>
    <dgm:pt modelId="{4524BA7F-5C5D-4C6E-9318-2D3E30589653}" type="pres">
      <dgm:prSet presAssocID="{101E00B8-465A-45AB-96E1-6937E4B27089}" presName="dummy" presStyleCnt="0"/>
      <dgm:spPr/>
    </dgm:pt>
    <dgm:pt modelId="{59EC8F2A-191B-4B3A-AB4F-3D6165BE0224}" type="pres">
      <dgm:prSet presAssocID="{101E00B8-465A-45AB-96E1-6937E4B27089}" presName="node" presStyleLbl="revTx" presStyleIdx="1" presStyleCnt="2">
        <dgm:presLayoutVars>
          <dgm:bulletEnabled val="1"/>
        </dgm:presLayoutVars>
      </dgm:prSet>
      <dgm:spPr/>
    </dgm:pt>
    <dgm:pt modelId="{6E8AB5EA-D6A6-4BC7-BF58-997CE13D1E04}" type="pres">
      <dgm:prSet presAssocID="{BB1A74D2-50D2-4DA7-B37F-220C83472307}" presName="sibTrans" presStyleLbl="node1" presStyleIdx="1" presStyleCnt="2" custLinFactNeighborX="0" custLinFactNeighborY="-177"/>
      <dgm:spPr/>
    </dgm:pt>
  </dgm:ptLst>
  <dgm:cxnLst>
    <dgm:cxn modelId="{0DF0C025-252C-46A6-901A-BD13D2E44105}" srcId="{ABE7FBB6-6255-4157-9A23-89A30A69752D}" destId="{101E00B8-465A-45AB-96E1-6937E4B27089}" srcOrd="1" destOrd="0" parTransId="{14AF803F-DAE2-4D08-9132-09ED73ED0360}" sibTransId="{BB1A74D2-50D2-4DA7-B37F-220C83472307}"/>
    <dgm:cxn modelId="{CED18026-B358-4AD2-8C5A-B485B854F36B}" type="presOf" srcId="{ABE7FBB6-6255-4157-9A23-89A30A69752D}" destId="{42C83E59-8066-4D9C-9432-5D774B1702AD}" srcOrd="0" destOrd="0" presId="urn:microsoft.com/office/officeart/2005/8/layout/cycle1"/>
    <dgm:cxn modelId="{8F2A2B78-3FE5-424A-8F6E-B1F6676CC9AF}" type="presOf" srcId="{BB1A74D2-50D2-4DA7-B37F-220C83472307}" destId="{6E8AB5EA-D6A6-4BC7-BF58-997CE13D1E04}" srcOrd="0" destOrd="0" presId="urn:microsoft.com/office/officeart/2005/8/layout/cycle1"/>
    <dgm:cxn modelId="{96DAC859-CB54-4A33-90EA-BEA57192428D}" type="presOf" srcId="{101E00B8-465A-45AB-96E1-6937E4B27089}" destId="{59EC8F2A-191B-4B3A-AB4F-3D6165BE0224}" srcOrd="0" destOrd="0" presId="urn:microsoft.com/office/officeart/2005/8/layout/cycle1"/>
    <dgm:cxn modelId="{D02F8F89-CC9E-4209-8651-CE19DFD13B63}" type="presOf" srcId="{7634C1E7-46B6-4518-9AF3-30D9B6A39473}" destId="{11E3F5F4-8C28-405E-9ADA-FA70F3889BA6}" srcOrd="0" destOrd="0" presId="urn:microsoft.com/office/officeart/2005/8/layout/cycle1"/>
    <dgm:cxn modelId="{9609C9C6-8E54-484E-B21A-7EC8A90A1555}" type="presOf" srcId="{BA6B819F-DF4B-4293-9DAE-96FEFE82A978}" destId="{99E13B16-BC32-4475-B0AA-DD73AFDF5CBE}" srcOrd="0" destOrd="0" presId="urn:microsoft.com/office/officeart/2005/8/layout/cycle1"/>
    <dgm:cxn modelId="{8F563AEC-FADD-4AEF-A4DC-505005FAD83A}" srcId="{ABE7FBB6-6255-4157-9A23-89A30A69752D}" destId="{BA6B819F-DF4B-4293-9DAE-96FEFE82A978}" srcOrd="0" destOrd="0" parTransId="{7A435704-7455-47B4-878B-2B9AE5C2DC2B}" sibTransId="{7634C1E7-46B6-4518-9AF3-30D9B6A39473}"/>
    <dgm:cxn modelId="{1E0AB35F-4E36-4591-BFA7-95091426BB04}" type="presParOf" srcId="{42C83E59-8066-4D9C-9432-5D774B1702AD}" destId="{F21AC478-7ED0-40FE-AD09-5850432D2708}" srcOrd="0" destOrd="0" presId="urn:microsoft.com/office/officeart/2005/8/layout/cycle1"/>
    <dgm:cxn modelId="{93065E19-025F-490C-BA29-61C5FA31EB13}" type="presParOf" srcId="{42C83E59-8066-4D9C-9432-5D774B1702AD}" destId="{99E13B16-BC32-4475-B0AA-DD73AFDF5CBE}" srcOrd="1" destOrd="0" presId="urn:microsoft.com/office/officeart/2005/8/layout/cycle1"/>
    <dgm:cxn modelId="{D1841F61-4E15-4F8E-AB06-015DE29506EB}" type="presParOf" srcId="{42C83E59-8066-4D9C-9432-5D774B1702AD}" destId="{11E3F5F4-8C28-405E-9ADA-FA70F3889BA6}" srcOrd="2" destOrd="0" presId="urn:microsoft.com/office/officeart/2005/8/layout/cycle1"/>
    <dgm:cxn modelId="{9E413191-03A4-46D6-A44B-2D46964D11B9}" type="presParOf" srcId="{42C83E59-8066-4D9C-9432-5D774B1702AD}" destId="{4524BA7F-5C5D-4C6E-9318-2D3E30589653}" srcOrd="3" destOrd="0" presId="urn:microsoft.com/office/officeart/2005/8/layout/cycle1"/>
    <dgm:cxn modelId="{0F6DF36B-CF0E-4BA1-A775-57CA431F4B51}" type="presParOf" srcId="{42C83E59-8066-4D9C-9432-5D774B1702AD}" destId="{59EC8F2A-191B-4B3A-AB4F-3D6165BE0224}" srcOrd="4" destOrd="0" presId="urn:microsoft.com/office/officeart/2005/8/layout/cycle1"/>
    <dgm:cxn modelId="{AEA507F6-84D8-4617-944A-7005C8603328}" type="presParOf" srcId="{42C83E59-8066-4D9C-9432-5D774B1702AD}" destId="{6E8AB5EA-D6A6-4BC7-BF58-997CE13D1E04}"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FD3B2B-1C26-4806-B5A2-4413ABC3E91B}" type="doc">
      <dgm:prSet loTypeId="urn:microsoft.com/office/officeart/2005/8/layout/chart3" loCatId="relationship" qsTypeId="urn:microsoft.com/office/officeart/2005/8/quickstyle/simple1" qsCatId="simple" csTypeId="urn:microsoft.com/office/officeart/2005/8/colors/accent1_2" csCatId="accent1" phldr="1"/>
      <dgm:spPr/>
    </dgm:pt>
    <dgm:pt modelId="{A2635A50-3516-4126-A516-DE2D0EB630CE}">
      <dgm:prSet phldrT="[Text]"/>
      <dgm:spPr/>
      <dgm:t>
        <a:bodyPr/>
        <a:lstStyle/>
        <a:p>
          <a:r>
            <a:rPr lang="en-US" dirty="0"/>
            <a:t>the written word</a:t>
          </a:r>
        </a:p>
      </dgm:t>
    </dgm:pt>
    <dgm:pt modelId="{2DFACF64-081B-4C92-8FDB-42B65F0B78BB}" type="parTrans" cxnId="{2F757FAA-CF99-4F6B-8232-D405744FDEF4}">
      <dgm:prSet/>
      <dgm:spPr/>
      <dgm:t>
        <a:bodyPr/>
        <a:lstStyle/>
        <a:p>
          <a:endParaRPr lang="en-US"/>
        </a:p>
      </dgm:t>
    </dgm:pt>
    <dgm:pt modelId="{93AE25A6-0ED3-428E-BF48-1FFF79918946}" type="sibTrans" cxnId="{2F757FAA-CF99-4F6B-8232-D405744FDEF4}">
      <dgm:prSet/>
      <dgm:spPr/>
      <dgm:t>
        <a:bodyPr/>
        <a:lstStyle/>
        <a:p>
          <a:endParaRPr lang="en-US"/>
        </a:p>
      </dgm:t>
    </dgm:pt>
    <dgm:pt modelId="{1266F1C5-7D16-4260-B225-7E668298392E}">
      <dgm:prSet phldrT="[Text]"/>
      <dgm:spPr/>
      <dgm:t>
        <a:bodyPr/>
        <a:lstStyle/>
        <a:p>
          <a:r>
            <a:rPr lang="en-US" dirty="0"/>
            <a:t>the proclaimed word</a:t>
          </a:r>
        </a:p>
      </dgm:t>
    </dgm:pt>
    <dgm:pt modelId="{ED8FD2A4-4BE0-43F3-A589-6E1DA30EF300}" type="parTrans" cxnId="{7543FD5C-41D0-4B5A-8D33-DA72921E7D66}">
      <dgm:prSet/>
      <dgm:spPr/>
      <dgm:t>
        <a:bodyPr/>
        <a:lstStyle/>
        <a:p>
          <a:endParaRPr lang="en-US"/>
        </a:p>
      </dgm:t>
    </dgm:pt>
    <dgm:pt modelId="{FF7B463C-B9FB-4F99-BF18-D9C930E432FD}" type="sibTrans" cxnId="{7543FD5C-41D0-4B5A-8D33-DA72921E7D66}">
      <dgm:prSet/>
      <dgm:spPr/>
      <dgm:t>
        <a:bodyPr/>
        <a:lstStyle/>
        <a:p>
          <a:endParaRPr lang="en-US"/>
        </a:p>
      </dgm:t>
    </dgm:pt>
    <dgm:pt modelId="{3263487B-502C-4E82-8590-C484B9FF162D}">
      <dgm:prSet phldrT="[Text]"/>
      <dgm:spPr/>
      <dgm:t>
        <a:bodyPr/>
        <a:lstStyle/>
        <a:p>
          <a:r>
            <a:rPr lang="en-US" dirty="0"/>
            <a:t>the revealed word</a:t>
          </a:r>
        </a:p>
      </dgm:t>
    </dgm:pt>
    <dgm:pt modelId="{2E69DECC-517D-4BCB-B81D-E0090E83F2FC}" type="parTrans" cxnId="{86E6E370-EBF9-41F7-B54E-5E8D999F8930}">
      <dgm:prSet/>
      <dgm:spPr/>
      <dgm:t>
        <a:bodyPr/>
        <a:lstStyle/>
        <a:p>
          <a:endParaRPr lang="en-US"/>
        </a:p>
      </dgm:t>
    </dgm:pt>
    <dgm:pt modelId="{74999DC7-71D2-4FCA-B2F4-71FD63FDC483}" type="sibTrans" cxnId="{86E6E370-EBF9-41F7-B54E-5E8D999F8930}">
      <dgm:prSet/>
      <dgm:spPr/>
      <dgm:t>
        <a:bodyPr/>
        <a:lstStyle/>
        <a:p>
          <a:endParaRPr lang="en-US"/>
        </a:p>
      </dgm:t>
    </dgm:pt>
    <dgm:pt modelId="{7E28BBD0-2934-4B08-AA4C-C3113C64F927}" type="pres">
      <dgm:prSet presAssocID="{55FD3B2B-1C26-4806-B5A2-4413ABC3E91B}" presName="compositeShape" presStyleCnt="0">
        <dgm:presLayoutVars>
          <dgm:chMax val="7"/>
          <dgm:dir/>
          <dgm:resizeHandles val="exact"/>
        </dgm:presLayoutVars>
      </dgm:prSet>
      <dgm:spPr/>
    </dgm:pt>
    <dgm:pt modelId="{A4B4B189-ED26-428C-B138-3889E257AA11}" type="pres">
      <dgm:prSet presAssocID="{55FD3B2B-1C26-4806-B5A2-4413ABC3E91B}" presName="wedge1" presStyleLbl="node1" presStyleIdx="0" presStyleCnt="3" custLinFactNeighborX="-4811" custLinFactNeighborY="2984"/>
      <dgm:spPr/>
    </dgm:pt>
    <dgm:pt modelId="{4107522A-6236-4288-94A4-D922659B4CCB}" type="pres">
      <dgm:prSet presAssocID="{55FD3B2B-1C26-4806-B5A2-4413ABC3E91B}" presName="wedge1Tx" presStyleLbl="node1" presStyleIdx="0" presStyleCnt="3">
        <dgm:presLayoutVars>
          <dgm:chMax val="0"/>
          <dgm:chPref val="0"/>
          <dgm:bulletEnabled val="1"/>
        </dgm:presLayoutVars>
      </dgm:prSet>
      <dgm:spPr/>
    </dgm:pt>
    <dgm:pt modelId="{7CB78406-51EF-4E29-A05A-579A0C5C078D}" type="pres">
      <dgm:prSet presAssocID="{55FD3B2B-1C26-4806-B5A2-4413ABC3E91B}" presName="wedge2" presStyleLbl="node1" presStyleIdx="1" presStyleCnt="3"/>
      <dgm:spPr/>
    </dgm:pt>
    <dgm:pt modelId="{9AD17408-0DA7-4E54-B95F-1B3F310E3B50}" type="pres">
      <dgm:prSet presAssocID="{55FD3B2B-1C26-4806-B5A2-4413ABC3E91B}" presName="wedge2Tx" presStyleLbl="node1" presStyleIdx="1" presStyleCnt="3">
        <dgm:presLayoutVars>
          <dgm:chMax val="0"/>
          <dgm:chPref val="0"/>
          <dgm:bulletEnabled val="1"/>
        </dgm:presLayoutVars>
      </dgm:prSet>
      <dgm:spPr/>
    </dgm:pt>
    <dgm:pt modelId="{290F09C9-75BE-4AB5-8198-C196ECE5C387}" type="pres">
      <dgm:prSet presAssocID="{55FD3B2B-1C26-4806-B5A2-4413ABC3E91B}" presName="wedge3" presStyleLbl="node1" presStyleIdx="2" presStyleCnt="3"/>
      <dgm:spPr/>
    </dgm:pt>
    <dgm:pt modelId="{5C438278-FC09-4EDC-BD83-B3F55920CFDB}" type="pres">
      <dgm:prSet presAssocID="{55FD3B2B-1C26-4806-B5A2-4413ABC3E91B}" presName="wedge3Tx" presStyleLbl="node1" presStyleIdx="2" presStyleCnt="3">
        <dgm:presLayoutVars>
          <dgm:chMax val="0"/>
          <dgm:chPref val="0"/>
          <dgm:bulletEnabled val="1"/>
        </dgm:presLayoutVars>
      </dgm:prSet>
      <dgm:spPr/>
    </dgm:pt>
  </dgm:ptLst>
  <dgm:cxnLst>
    <dgm:cxn modelId="{0D0F611A-4AA8-4CE4-ABD9-1C76026571AE}" type="presOf" srcId="{1266F1C5-7D16-4260-B225-7E668298392E}" destId="{9AD17408-0DA7-4E54-B95F-1B3F310E3B50}" srcOrd="1" destOrd="0" presId="urn:microsoft.com/office/officeart/2005/8/layout/chart3"/>
    <dgm:cxn modelId="{D2E68E31-8888-4E4E-B276-E5D6BF31BF65}" type="presOf" srcId="{3263487B-502C-4E82-8590-C484B9FF162D}" destId="{5C438278-FC09-4EDC-BD83-B3F55920CFDB}" srcOrd="1" destOrd="0" presId="urn:microsoft.com/office/officeart/2005/8/layout/chart3"/>
    <dgm:cxn modelId="{78C6CD3B-002F-4767-8D89-04AA0308A9A4}" type="presOf" srcId="{1266F1C5-7D16-4260-B225-7E668298392E}" destId="{7CB78406-51EF-4E29-A05A-579A0C5C078D}" srcOrd="0" destOrd="0" presId="urn:microsoft.com/office/officeart/2005/8/layout/chart3"/>
    <dgm:cxn modelId="{7543FD5C-41D0-4B5A-8D33-DA72921E7D66}" srcId="{55FD3B2B-1C26-4806-B5A2-4413ABC3E91B}" destId="{1266F1C5-7D16-4260-B225-7E668298392E}" srcOrd="1" destOrd="0" parTransId="{ED8FD2A4-4BE0-43F3-A589-6E1DA30EF300}" sibTransId="{FF7B463C-B9FB-4F99-BF18-D9C930E432FD}"/>
    <dgm:cxn modelId="{98BC5366-CAB5-4141-805E-EC0FBA05769F}" type="presOf" srcId="{3263487B-502C-4E82-8590-C484B9FF162D}" destId="{290F09C9-75BE-4AB5-8198-C196ECE5C387}" srcOrd="0" destOrd="0" presId="urn:microsoft.com/office/officeart/2005/8/layout/chart3"/>
    <dgm:cxn modelId="{A368866A-4D6F-422D-B10D-0B9FD3512AEF}" type="presOf" srcId="{A2635A50-3516-4126-A516-DE2D0EB630CE}" destId="{4107522A-6236-4288-94A4-D922659B4CCB}" srcOrd="1" destOrd="0" presId="urn:microsoft.com/office/officeart/2005/8/layout/chart3"/>
    <dgm:cxn modelId="{86E6E370-EBF9-41F7-B54E-5E8D999F8930}" srcId="{55FD3B2B-1C26-4806-B5A2-4413ABC3E91B}" destId="{3263487B-502C-4E82-8590-C484B9FF162D}" srcOrd="2" destOrd="0" parTransId="{2E69DECC-517D-4BCB-B81D-E0090E83F2FC}" sibTransId="{74999DC7-71D2-4FCA-B2F4-71FD63FDC483}"/>
    <dgm:cxn modelId="{CFA14893-D4CB-418B-A9ED-158209780E79}" type="presOf" srcId="{55FD3B2B-1C26-4806-B5A2-4413ABC3E91B}" destId="{7E28BBD0-2934-4B08-AA4C-C3113C64F927}" srcOrd="0" destOrd="0" presId="urn:microsoft.com/office/officeart/2005/8/layout/chart3"/>
    <dgm:cxn modelId="{2F757FAA-CF99-4F6B-8232-D405744FDEF4}" srcId="{55FD3B2B-1C26-4806-B5A2-4413ABC3E91B}" destId="{A2635A50-3516-4126-A516-DE2D0EB630CE}" srcOrd="0" destOrd="0" parTransId="{2DFACF64-081B-4C92-8FDB-42B65F0B78BB}" sibTransId="{93AE25A6-0ED3-428E-BF48-1FFF79918946}"/>
    <dgm:cxn modelId="{9A2A16BD-40FF-4376-906B-69A752E9151B}" type="presOf" srcId="{A2635A50-3516-4126-A516-DE2D0EB630CE}" destId="{A4B4B189-ED26-428C-B138-3889E257AA11}" srcOrd="0" destOrd="0" presId="urn:microsoft.com/office/officeart/2005/8/layout/chart3"/>
    <dgm:cxn modelId="{7BC3ABAC-5EE4-4C2C-8F97-EF68BC92292E}" type="presParOf" srcId="{7E28BBD0-2934-4B08-AA4C-C3113C64F927}" destId="{A4B4B189-ED26-428C-B138-3889E257AA11}" srcOrd="0" destOrd="0" presId="urn:microsoft.com/office/officeart/2005/8/layout/chart3"/>
    <dgm:cxn modelId="{F498BF3F-81FC-44CD-BB07-1E02ED28BF5F}" type="presParOf" srcId="{7E28BBD0-2934-4B08-AA4C-C3113C64F927}" destId="{4107522A-6236-4288-94A4-D922659B4CCB}" srcOrd="1" destOrd="0" presId="urn:microsoft.com/office/officeart/2005/8/layout/chart3"/>
    <dgm:cxn modelId="{FBA4B182-F1ED-478C-82B4-B3AE8F539A31}" type="presParOf" srcId="{7E28BBD0-2934-4B08-AA4C-C3113C64F927}" destId="{7CB78406-51EF-4E29-A05A-579A0C5C078D}" srcOrd="2" destOrd="0" presId="urn:microsoft.com/office/officeart/2005/8/layout/chart3"/>
    <dgm:cxn modelId="{9B57BA52-F101-4E30-9054-886AB2383845}" type="presParOf" srcId="{7E28BBD0-2934-4B08-AA4C-C3113C64F927}" destId="{9AD17408-0DA7-4E54-B95F-1B3F310E3B50}" srcOrd="3" destOrd="0" presId="urn:microsoft.com/office/officeart/2005/8/layout/chart3"/>
    <dgm:cxn modelId="{C808F2F0-F5AB-41D8-AC0D-088080EACFBF}" type="presParOf" srcId="{7E28BBD0-2934-4B08-AA4C-C3113C64F927}" destId="{290F09C9-75BE-4AB5-8198-C196ECE5C387}" srcOrd="4" destOrd="0" presId="urn:microsoft.com/office/officeart/2005/8/layout/chart3"/>
    <dgm:cxn modelId="{A88F98A3-9E38-458B-AF16-AEA0FBC1D2D9}" type="presParOf" srcId="{7E28BBD0-2934-4B08-AA4C-C3113C64F927}" destId="{5C438278-FC09-4EDC-BD83-B3F55920CFD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E612AF-AA70-4C7B-A059-208333EDD347}" type="doc">
      <dgm:prSet loTypeId="urn:microsoft.com/office/officeart/2005/8/layout/venn2" loCatId="relationship" qsTypeId="urn:microsoft.com/office/officeart/2005/8/quickstyle/simple2" qsCatId="simple" csTypeId="urn:microsoft.com/office/officeart/2005/8/colors/accent2_1" csCatId="accent2" phldr="1"/>
      <dgm:spPr/>
      <dgm:t>
        <a:bodyPr/>
        <a:lstStyle/>
        <a:p>
          <a:endParaRPr lang="en-US"/>
        </a:p>
      </dgm:t>
    </dgm:pt>
    <dgm:pt modelId="{6D2802CB-7EBF-4DF4-8E02-7F9214A80771}">
      <dgm:prSet/>
      <dgm:spPr/>
      <dgm:t>
        <a:bodyPr/>
        <a:lstStyle/>
        <a:p>
          <a:endParaRPr lang="en-US"/>
        </a:p>
      </dgm:t>
    </dgm:pt>
    <dgm:pt modelId="{0F251941-F3EF-44FD-97BF-643EB2C47840}" type="parTrans" cxnId="{072332E8-921D-4481-914B-EEC5AE0BDF14}">
      <dgm:prSet/>
      <dgm:spPr/>
      <dgm:t>
        <a:bodyPr/>
        <a:lstStyle/>
        <a:p>
          <a:endParaRPr lang="en-US"/>
        </a:p>
      </dgm:t>
    </dgm:pt>
    <dgm:pt modelId="{874CBD09-976D-42FA-8F5B-71677558CDF7}" type="sibTrans" cxnId="{072332E8-921D-4481-914B-EEC5AE0BDF14}">
      <dgm:prSet/>
      <dgm:spPr/>
      <dgm:t>
        <a:bodyPr/>
        <a:lstStyle/>
        <a:p>
          <a:endParaRPr lang="en-US"/>
        </a:p>
      </dgm:t>
    </dgm:pt>
    <dgm:pt modelId="{377EFD34-F67A-4613-8004-D2B864492848}">
      <dgm:prSet/>
      <dgm:spPr/>
      <dgm:t>
        <a:bodyPr/>
        <a:lstStyle/>
        <a:p>
          <a:endParaRPr lang="en-US"/>
        </a:p>
      </dgm:t>
    </dgm:pt>
    <dgm:pt modelId="{96EBAEA8-50FC-4320-9571-3A2CCABD57A7}" type="parTrans" cxnId="{1CCBFF97-3E0A-4A32-8FEA-3DFEAECEBA3A}">
      <dgm:prSet/>
      <dgm:spPr/>
      <dgm:t>
        <a:bodyPr/>
        <a:lstStyle/>
        <a:p>
          <a:endParaRPr lang="en-US"/>
        </a:p>
      </dgm:t>
    </dgm:pt>
    <dgm:pt modelId="{15E5C72C-CAE2-452D-95C3-C1AF589523C0}" type="sibTrans" cxnId="{1CCBFF97-3E0A-4A32-8FEA-3DFEAECEBA3A}">
      <dgm:prSet/>
      <dgm:spPr/>
      <dgm:t>
        <a:bodyPr/>
        <a:lstStyle/>
        <a:p>
          <a:endParaRPr lang="en-US"/>
        </a:p>
      </dgm:t>
    </dgm:pt>
    <dgm:pt modelId="{881294FD-344F-4058-9193-6D8DE1E3C1D8}">
      <dgm:prSet/>
      <dgm:spPr/>
      <dgm:t>
        <a:bodyPr/>
        <a:lstStyle/>
        <a:p>
          <a:endParaRPr lang="en-US"/>
        </a:p>
      </dgm:t>
    </dgm:pt>
    <dgm:pt modelId="{6FA64B07-818A-4925-B4C5-E63125B70DC2}" type="parTrans" cxnId="{B2012F7E-7743-42E8-9657-4A10332E8DC8}">
      <dgm:prSet/>
      <dgm:spPr/>
      <dgm:t>
        <a:bodyPr/>
        <a:lstStyle/>
        <a:p>
          <a:endParaRPr lang="en-US"/>
        </a:p>
      </dgm:t>
    </dgm:pt>
    <dgm:pt modelId="{927D9473-195E-4E6E-A66E-CF7FE50EAF14}" type="sibTrans" cxnId="{B2012F7E-7743-42E8-9657-4A10332E8DC8}">
      <dgm:prSet/>
      <dgm:spPr/>
      <dgm:t>
        <a:bodyPr/>
        <a:lstStyle/>
        <a:p>
          <a:endParaRPr lang="en-US"/>
        </a:p>
      </dgm:t>
    </dgm:pt>
    <dgm:pt modelId="{BC9E5A28-F2B7-4124-BFBD-6A123786F96E}" type="pres">
      <dgm:prSet presAssocID="{E0E612AF-AA70-4C7B-A059-208333EDD347}" presName="Name0" presStyleCnt="0">
        <dgm:presLayoutVars>
          <dgm:chMax val="7"/>
          <dgm:resizeHandles val="exact"/>
        </dgm:presLayoutVars>
      </dgm:prSet>
      <dgm:spPr/>
    </dgm:pt>
    <dgm:pt modelId="{B4A35C75-76F9-415B-8CFA-3D91041EDC43}" type="pres">
      <dgm:prSet presAssocID="{E0E612AF-AA70-4C7B-A059-208333EDD347}" presName="comp1" presStyleCnt="0"/>
      <dgm:spPr/>
    </dgm:pt>
    <dgm:pt modelId="{FC7D09E2-2E82-43E5-8D68-62734C0B1E4F}" type="pres">
      <dgm:prSet presAssocID="{E0E612AF-AA70-4C7B-A059-208333EDD347}" presName="circle1" presStyleLbl="node1" presStyleIdx="0" presStyleCnt="3" custLinFactNeighborX="-589" custLinFactNeighborY="-215"/>
      <dgm:spPr/>
    </dgm:pt>
    <dgm:pt modelId="{B80B5F43-E13B-419C-B9FB-FF2AE611B8C9}" type="pres">
      <dgm:prSet presAssocID="{E0E612AF-AA70-4C7B-A059-208333EDD347}" presName="c1text" presStyleLbl="node1" presStyleIdx="0" presStyleCnt="3">
        <dgm:presLayoutVars>
          <dgm:bulletEnabled val="1"/>
        </dgm:presLayoutVars>
      </dgm:prSet>
      <dgm:spPr/>
    </dgm:pt>
    <dgm:pt modelId="{4AA7F2B3-C549-4663-8872-6F5AC444911A}" type="pres">
      <dgm:prSet presAssocID="{E0E612AF-AA70-4C7B-A059-208333EDD347}" presName="comp2" presStyleCnt="0"/>
      <dgm:spPr/>
    </dgm:pt>
    <dgm:pt modelId="{488A9202-87A9-4C5F-98C0-59A50A1D324D}" type="pres">
      <dgm:prSet presAssocID="{E0E612AF-AA70-4C7B-A059-208333EDD347}" presName="circle2" presStyleLbl="node1" presStyleIdx="1" presStyleCnt="3"/>
      <dgm:spPr/>
    </dgm:pt>
    <dgm:pt modelId="{C88B2D46-1C11-4720-A110-A949BD6B2ED3}" type="pres">
      <dgm:prSet presAssocID="{E0E612AF-AA70-4C7B-A059-208333EDD347}" presName="c2text" presStyleLbl="node1" presStyleIdx="1" presStyleCnt="3">
        <dgm:presLayoutVars>
          <dgm:bulletEnabled val="1"/>
        </dgm:presLayoutVars>
      </dgm:prSet>
      <dgm:spPr/>
    </dgm:pt>
    <dgm:pt modelId="{693570CA-6002-4D60-BF36-4AA34B5A15A6}" type="pres">
      <dgm:prSet presAssocID="{E0E612AF-AA70-4C7B-A059-208333EDD347}" presName="comp3" presStyleCnt="0"/>
      <dgm:spPr/>
    </dgm:pt>
    <dgm:pt modelId="{290F4FE8-28F4-4415-8B3D-0F97CA060C12}" type="pres">
      <dgm:prSet presAssocID="{E0E612AF-AA70-4C7B-A059-208333EDD347}" presName="circle3" presStyleLbl="node1" presStyleIdx="2" presStyleCnt="3" custLinFactNeighborX="-1801"/>
      <dgm:spPr/>
    </dgm:pt>
    <dgm:pt modelId="{1E286F99-7401-4660-8762-1BE844119BE2}" type="pres">
      <dgm:prSet presAssocID="{E0E612AF-AA70-4C7B-A059-208333EDD347}" presName="c3text" presStyleLbl="node1" presStyleIdx="2" presStyleCnt="3">
        <dgm:presLayoutVars>
          <dgm:bulletEnabled val="1"/>
        </dgm:presLayoutVars>
      </dgm:prSet>
      <dgm:spPr/>
    </dgm:pt>
  </dgm:ptLst>
  <dgm:cxnLst>
    <dgm:cxn modelId="{29540605-9A58-4DE0-B914-EDBC55A5C33E}" type="presOf" srcId="{377EFD34-F67A-4613-8004-D2B864492848}" destId="{FC7D09E2-2E82-43E5-8D68-62734C0B1E4F}" srcOrd="0" destOrd="0" presId="urn:microsoft.com/office/officeart/2005/8/layout/venn2"/>
    <dgm:cxn modelId="{E11E621F-D9FF-4AF2-9432-04AD37D3432F}" type="presOf" srcId="{6D2802CB-7EBF-4DF4-8E02-7F9214A80771}" destId="{290F4FE8-28F4-4415-8B3D-0F97CA060C12}" srcOrd="0" destOrd="0" presId="urn:microsoft.com/office/officeart/2005/8/layout/venn2"/>
    <dgm:cxn modelId="{EE3AA626-1FDB-43C0-9088-E77B9B393D93}" type="presOf" srcId="{881294FD-344F-4058-9193-6D8DE1E3C1D8}" destId="{C88B2D46-1C11-4720-A110-A949BD6B2ED3}" srcOrd="1" destOrd="0" presId="urn:microsoft.com/office/officeart/2005/8/layout/venn2"/>
    <dgm:cxn modelId="{0168F46D-2BCA-4E2B-998D-AFA613238162}" type="presOf" srcId="{881294FD-344F-4058-9193-6D8DE1E3C1D8}" destId="{488A9202-87A9-4C5F-98C0-59A50A1D324D}" srcOrd="0" destOrd="0" presId="urn:microsoft.com/office/officeart/2005/8/layout/venn2"/>
    <dgm:cxn modelId="{61154375-F41F-4C88-9E19-41338E6C9DFE}" type="presOf" srcId="{6D2802CB-7EBF-4DF4-8E02-7F9214A80771}" destId="{1E286F99-7401-4660-8762-1BE844119BE2}" srcOrd="1" destOrd="0" presId="urn:microsoft.com/office/officeart/2005/8/layout/venn2"/>
    <dgm:cxn modelId="{0ADDE556-699D-4FFA-A225-AA78973356A2}" type="presOf" srcId="{377EFD34-F67A-4613-8004-D2B864492848}" destId="{B80B5F43-E13B-419C-B9FB-FF2AE611B8C9}" srcOrd="1" destOrd="0" presId="urn:microsoft.com/office/officeart/2005/8/layout/venn2"/>
    <dgm:cxn modelId="{B2012F7E-7743-42E8-9657-4A10332E8DC8}" srcId="{E0E612AF-AA70-4C7B-A059-208333EDD347}" destId="{881294FD-344F-4058-9193-6D8DE1E3C1D8}" srcOrd="1" destOrd="0" parTransId="{6FA64B07-818A-4925-B4C5-E63125B70DC2}" sibTransId="{927D9473-195E-4E6E-A66E-CF7FE50EAF14}"/>
    <dgm:cxn modelId="{1CCBFF97-3E0A-4A32-8FEA-3DFEAECEBA3A}" srcId="{E0E612AF-AA70-4C7B-A059-208333EDD347}" destId="{377EFD34-F67A-4613-8004-D2B864492848}" srcOrd="0" destOrd="0" parTransId="{96EBAEA8-50FC-4320-9571-3A2CCABD57A7}" sibTransId="{15E5C72C-CAE2-452D-95C3-C1AF589523C0}"/>
    <dgm:cxn modelId="{072332E8-921D-4481-914B-EEC5AE0BDF14}" srcId="{E0E612AF-AA70-4C7B-A059-208333EDD347}" destId="{6D2802CB-7EBF-4DF4-8E02-7F9214A80771}" srcOrd="2" destOrd="0" parTransId="{0F251941-F3EF-44FD-97BF-643EB2C47840}" sibTransId="{874CBD09-976D-42FA-8F5B-71677558CDF7}"/>
    <dgm:cxn modelId="{64CB78F9-777D-41D0-BF5E-64D13D07DCF5}" type="presOf" srcId="{E0E612AF-AA70-4C7B-A059-208333EDD347}" destId="{BC9E5A28-F2B7-4124-BFBD-6A123786F96E}" srcOrd="0" destOrd="0" presId="urn:microsoft.com/office/officeart/2005/8/layout/venn2"/>
    <dgm:cxn modelId="{8D84B73E-BDDB-4B24-819E-9C6C0D03BC32}" type="presParOf" srcId="{BC9E5A28-F2B7-4124-BFBD-6A123786F96E}" destId="{B4A35C75-76F9-415B-8CFA-3D91041EDC43}" srcOrd="0" destOrd="0" presId="urn:microsoft.com/office/officeart/2005/8/layout/venn2"/>
    <dgm:cxn modelId="{E2204F49-4691-4B3B-9872-C673AF96EC3D}" type="presParOf" srcId="{B4A35C75-76F9-415B-8CFA-3D91041EDC43}" destId="{FC7D09E2-2E82-43E5-8D68-62734C0B1E4F}" srcOrd="0" destOrd="0" presId="urn:microsoft.com/office/officeart/2005/8/layout/venn2"/>
    <dgm:cxn modelId="{8AA86CFF-08DC-498F-AD18-8F70A1FF57B0}" type="presParOf" srcId="{B4A35C75-76F9-415B-8CFA-3D91041EDC43}" destId="{B80B5F43-E13B-419C-B9FB-FF2AE611B8C9}" srcOrd="1" destOrd="0" presId="urn:microsoft.com/office/officeart/2005/8/layout/venn2"/>
    <dgm:cxn modelId="{8D2F7A9E-EF94-4F55-921B-2E9EE867B615}" type="presParOf" srcId="{BC9E5A28-F2B7-4124-BFBD-6A123786F96E}" destId="{4AA7F2B3-C549-4663-8872-6F5AC444911A}" srcOrd="1" destOrd="0" presId="urn:microsoft.com/office/officeart/2005/8/layout/venn2"/>
    <dgm:cxn modelId="{BC24CC54-6D23-4414-9746-D1CB9A15D952}" type="presParOf" srcId="{4AA7F2B3-C549-4663-8872-6F5AC444911A}" destId="{488A9202-87A9-4C5F-98C0-59A50A1D324D}" srcOrd="0" destOrd="0" presId="urn:microsoft.com/office/officeart/2005/8/layout/venn2"/>
    <dgm:cxn modelId="{44ABC222-0E13-44F1-B4D9-A5F2515D98AD}" type="presParOf" srcId="{4AA7F2B3-C549-4663-8872-6F5AC444911A}" destId="{C88B2D46-1C11-4720-A110-A949BD6B2ED3}" srcOrd="1" destOrd="0" presId="urn:microsoft.com/office/officeart/2005/8/layout/venn2"/>
    <dgm:cxn modelId="{85C86236-80D1-4A32-9AA2-F06785A2868C}" type="presParOf" srcId="{BC9E5A28-F2B7-4124-BFBD-6A123786F96E}" destId="{693570CA-6002-4D60-BF36-4AA34B5A15A6}" srcOrd="2" destOrd="0" presId="urn:microsoft.com/office/officeart/2005/8/layout/venn2"/>
    <dgm:cxn modelId="{6333E8BB-48E3-48BD-8269-1ED853A279BB}" type="presParOf" srcId="{693570CA-6002-4D60-BF36-4AA34B5A15A6}" destId="{290F4FE8-28F4-4415-8B3D-0F97CA060C12}" srcOrd="0" destOrd="0" presId="urn:microsoft.com/office/officeart/2005/8/layout/venn2"/>
    <dgm:cxn modelId="{9787DC2E-37FC-4E47-BBC9-7109116A478E}" type="presParOf" srcId="{693570CA-6002-4D60-BF36-4AA34B5A15A6}" destId="{1E286F99-7401-4660-8762-1BE844119BE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008D4B-33A3-4C74-8AA6-9F9D4BC4DA49}" type="doc">
      <dgm:prSet loTypeId="urn:microsoft.com/office/officeart/2005/8/layout/vList5" loCatId="list" qsTypeId="urn:microsoft.com/office/officeart/2005/8/quickstyle/simple5" qsCatId="simple" csTypeId="urn:microsoft.com/office/officeart/2005/8/colors/accent5_2" csCatId="accent5" phldr="1"/>
      <dgm:spPr/>
      <dgm:t>
        <a:bodyPr/>
        <a:lstStyle/>
        <a:p>
          <a:endParaRPr lang="en-US"/>
        </a:p>
      </dgm:t>
    </dgm:pt>
    <dgm:pt modelId="{E31183DD-96C8-4A5D-A277-AB35E7186769}">
      <dgm:prSet phldrT="[Text]"/>
      <dgm:spPr/>
      <dgm:t>
        <a:bodyPr/>
        <a:lstStyle/>
        <a:p>
          <a:r>
            <a:rPr lang="en-US" dirty="0"/>
            <a:t>Congregational</a:t>
          </a:r>
        </a:p>
      </dgm:t>
    </dgm:pt>
    <dgm:pt modelId="{8982658F-8524-4D74-9E2E-47E955C48041}" type="parTrans" cxnId="{DBBCDCF4-E1F1-46DB-86A6-8DAE0575B2BA}">
      <dgm:prSet/>
      <dgm:spPr/>
      <dgm:t>
        <a:bodyPr/>
        <a:lstStyle/>
        <a:p>
          <a:endParaRPr lang="en-US"/>
        </a:p>
      </dgm:t>
    </dgm:pt>
    <dgm:pt modelId="{2919D085-3CE4-4B9C-829F-235FF2161ED4}" type="sibTrans" cxnId="{DBBCDCF4-E1F1-46DB-86A6-8DAE0575B2BA}">
      <dgm:prSet/>
      <dgm:spPr/>
      <dgm:t>
        <a:bodyPr/>
        <a:lstStyle/>
        <a:p>
          <a:endParaRPr lang="en-US"/>
        </a:p>
      </dgm:t>
    </dgm:pt>
    <dgm:pt modelId="{B148A39B-66C3-45EA-B26C-3433DD5FA39E}">
      <dgm:prSet phldrT="[Text]"/>
      <dgm:spPr/>
      <dgm:t>
        <a:bodyPr/>
        <a:lstStyle/>
        <a:p>
          <a:r>
            <a:rPr lang="en-US" dirty="0"/>
            <a:t>Authority lies in the congregation</a:t>
          </a:r>
        </a:p>
      </dgm:t>
    </dgm:pt>
    <dgm:pt modelId="{4D5AA695-A39F-4BC2-9544-75C8A063BA72}" type="parTrans" cxnId="{102C35A1-F668-492D-956D-292F472D7416}">
      <dgm:prSet/>
      <dgm:spPr/>
      <dgm:t>
        <a:bodyPr/>
        <a:lstStyle/>
        <a:p>
          <a:endParaRPr lang="en-US"/>
        </a:p>
      </dgm:t>
    </dgm:pt>
    <dgm:pt modelId="{F5C429AA-CBBF-48C9-87AF-0348DC63AC2E}" type="sibTrans" cxnId="{102C35A1-F668-492D-956D-292F472D7416}">
      <dgm:prSet/>
      <dgm:spPr/>
      <dgm:t>
        <a:bodyPr/>
        <a:lstStyle/>
        <a:p>
          <a:endParaRPr lang="en-US"/>
        </a:p>
      </dgm:t>
    </dgm:pt>
    <dgm:pt modelId="{8B182425-1FE5-4D5B-A801-601879EB730A}">
      <dgm:prSet phldrT="[Text]"/>
      <dgm:spPr/>
      <dgm:t>
        <a:bodyPr/>
        <a:lstStyle/>
        <a:p>
          <a:r>
            <a:rPr lang="en-US" dirty="0"/>
            <a:t>Pure democracy: 1 person-1 vote</a:t>
          </a:r>
        </a:p>
      </dgm:t>
    </dgm:pt>
    <dgm:pt modelId="{60C8978E-D062-4DAD-8EBD-C4792F71727D}" type="parTrans" cxnId="{B4E75F04-9062-4324-A044-87574FEE0146}">
      <dgm:prSet/>
      <dgm:spPr/>
      <dgm:t>
        <a:bodyPr/>
        <a:lstStyle/>
        <a:p>
          <a:endParaRPr lang="en-US"/>
        </a:p>
      </dgm:t>
    </dgm:pt>
    <dgm:pt modelId="{6E07CB8E-F5D5-49F6-9545-A626CFC8D468}" type="sibTrans" cxnId="{B4E75F04-9062-4324-A044-87574FEE0146}">
      <dgm:prSet/>
      <dgm:spPr/>
      <dgm:t>
        <a:bodyPr/>
        <a:lstStyle/>
        <a:p>
          <a:endParaRPr lang="en-US"/>
        </a:p>
      </dgm:t>
    </dgm:pt>
    <dgm:pt modelId="{EA5AF7C1-9B0E-4E6B-8FEC-7B63C37D6556}">
      <dgm:prSet phldrT="[Text]"/>
      <dgm:spPr/>
      <dgm:t>
        <a:bodyPr/>
        <a:lstStyle/>
        <a:p>
          <a:r>
            <a:rPr lang="en-US" dirty="0"/>
            <a:t>Hierarchical</a:t>
          </a:r>
        </a:p>
      </dgm:t>
    </dgm:pt>
    <dgm:pt modelId="{77F651A4-4694-4182-9C0B-FBF2409A2A10}" type="parTrans" cxnId="{1D739A95-F8A8-4C4D-8FF5-588F64F34430}">
      <dgm:prSet/>
      <dgm:spPr/>
      <dgm:t>
        <a:bodyPr/>
        <a:lstStyle/>
        <a:p>
          <a:endParaRPr lang="en-US"/>
        </a:p>
      </dgm:t>
    </dgm:pt>
    <dgm:pt modelId="{0BD73649-9DB3-482D-B5BD-75DF868DB444}" type="sibTrans" cxnId="{1D739A95-F8A8-4C4D-8FF5-588F64F34430}">
      <dgm:prSet/>
      <dgm:spPr/>
      <dgm:t>
        <a:bodyPr/>
        <a:lstStyle/>
        <a:p>
          <a:endParaRPr lang="en-US"/>
        </a:p>
      </dgm:t>
    </dgm:pt>
    <dgm:pt modelId="{E826FA49-87F5-43CD-BE52-8B0276F3DBCC}">
      <dgm:prSet phldrT="[Text]"/>
      <dgm:spPr/>
      <dgm:t>
        <a:bodyPr/>
        <a:lstStyle/>
        <a:p>
          <a:r>
            <a:rPr lang="en-US" dirty="0"/>
            <a:t>Authority lodges in individuals (bishops)</a:t>
          </a:r>
        </a:p>
      </dgm:t>
    </dgm:pt>
    <dgm:pt modelId="{B8766D1E-F811-482F-BF01-91E56029F9E9}" type="parTrans" cxnId="{BDE01CA2-BA5C-4122-AC2F-4ED3AF53EED7}">
      <dgm:prSet/>
      <dgm:spPr/>
      <dgm:t>
        <a:bodyPr/>
        <a:lstStyle/>
        <a:p>
          <a:endParaRPr lang="en-US"/>
        </a:p>
      </dgm:t>
    </dgm:pt>
    <dgm:pt modelId="{35AD40FB-59BB-4DD4-A8F8-1222E07C225E}" type="sibTrans" cxnId="{BDE01CA2-BA5C-4122-AC2F-4ED3AF53EED7}">
      <dgm:prSet/>
      <dgm:spPr/>
      <dgm:t>
        <a:bodyPr/>
        <a:lstStyle/>
        <a:p>
          <a:endParaRPr lang="en-US"/>
        </a:p>
      </dgm:t>
    </dgm:pt>
    <dgm:pt modelId="{E7FF298A-53B0-45AD-8EDE-362FC0646489}">
      <dgm:prSet phldrT="[Text]"/>
      <dgm:spPr/>
      <dgm:t>
        <a:bodyPr/>
        <a:lstStyle/>
        <a:p>
          <a:r>
            <a:rPr lang="en-US" dirty="0"/>
            <a:t>Representative</a:t>
          </a:r>
        </a:p>
      </dgm:t>
    </dgm:pt>
    <dgm:pt modelId="{42FE936A-9AE2-41F9-81A3-A149E6E73EF5}" type="parTrans" cxnId="{2F2A6C76-A74E-400D-816A-BA3CA7A992B6}">
      <dgm:prSet/>
      <dgm:spPr/>
      <dgm:t>
        <a:bodyPr/>
        <a:lstStyle/>
        <a:p>
          <a:endParaRPr lang="en-US"/>
        </a:p>
      </dgm:t>
    </dgm:pt>
    <dgm:pt modelId="{F9CBC9A2-2201-4898-B5B3-5F4833AD99F1}" type="sibTrans" cxnId="{2F2A6C76-A74E-400D-816A-BA3CA7A992B6}">
      <dgm:prSet/>
      <dgm:spPr/>
      <dgm:t>
        <a:bodyPr/>
        <a:lstStyle/>
        <a:p>
          <a:endParaRPr lang="en-US"/>
        </a:p>
      </dgm:t>
    </dgm:pt>
    <dgm:pt modelId="{B539F85F-51F6-4DD5-A1BD-4730F2DDA607}">
      <dgm:prSet phldrT="[Text]"/>
      <dgm:spPr/>
      <dgm:t>
        <a:bodyPr/>
        <a:lstStyle/>
        <a:p>
          <a:r>
            <a:rPr lang="en-US" dirty="0"/>
            <a:t>Authority is shared between laity and clergy</a:t>
          </a:r>
        </a:p>
      </dgm:t>
    </dgm:pt>
    <dgm:pt modelId="{BB4EF12E-F4EF-4025-A944-9047938B8CA4}" type="parTrans" cxnId="{8B4621FA-1B90-4F4C-AB7E-E952DBF4512E}">
      <dgm:prSet/>
      <dgm:spPr/>
      <dgm:t>
        <a:bodyPr/>
        <a:lstStyle/>
        <a:p>
          <a:endParaRPr lang="en-US"/>
        </a:p>
      </dgm:t>
    </dgm:pt>
    <dgm:pt modelId="{CF144911-4AA6-4B4C-968A-6D26F372426C}" type="sibTrans" cxnId="{8B4621FA-1B90-4F4C-AB7E-E952DBF4512E}">
      <dgm:prSet/>
      <dgm:spPr/>
      <dgm:t>
        <a:bodyPr/>
        <a:lstStyle/>
        <a:p>
          <a:endParaRPr lang="en-US"/>
        </a:p>
      </dgm:t>
    </dgm:pt>
    <dgm:pt modelId="{4F5D2338-B377-4FB6-AC7E-9CC103870D43}">
      <dgm:prSet phldrT="[Text]"/>
      <dgm:spPr/>
      <dgm:t>
        <a:bodyPr/>
        <a:lstStyle/>
        <a:p>
          <a:r>
            <a:rPr lang="en-US" dirty="0"/>
            <a:t>Representative democracy</a:t>
          </a:r>
        </a:p>
      </dgm:t>
    </dgm:pt>
    <dgm:pt modelId="{60ED77EF-47C7-4E99-BCEA-4767F185A5DF}" type="parTrans" cxnId="{A9B1D43B-7F8D-49AB-ABC8-90FEC2372C8C}">
      <dgm:prSet/>
      <dgm:spPr/>
      <dgm:t>
        <a:bodyPr/>
        <a:lstStyle/>
        <a:p>
          <a:endParaRPr lang="en-US"/>
        </a:p>
      </dgm:t>
    </dgm:pt>
    <dgm:pt modelId="{55A40149-B588-49D7-8400-605BCF5B29A6}" type="sibTrans" cxnId="{A9B1D43B-7F8D-49AB-ABC8-90FEC2372C8C}">
      <dgm:prSet/>
      <dgm:spPr/>
      <dgm:t>
        <a:bodyPr/>
        <a:lstStyle/>
        <a:p>
          <a:endParaRPr lang="en-US"/>
        </a:p>
      </dgm:t>
    </dgm:pt>
    <dgm:pt modelId="{8530037B-C5BF-4652-B9BD-1C445D787333}" type="pres">
      <dgm:prSet presAssocID="{C9008D4B-33A3-4C74-8AA6-9F9D4BC4DA49}" presName="Name0" presStyleCnt="0">
        <dgm:presLayoutVars>
          <dgm:dir/>
          <dgm:animLvl val="lvl"/>
          <dgm:resizeHandles val="exact"/>
        </dgm:presLayoutVars>
      </dgm:prSet>
      <dgm:spPr/>
    </dgm:pt>
    <dgm:pt modelId="{34EE6AC3-8735-4A8E-9596-9F3FFACA6244}" type="pres">
      <dgm:prSet presAssocID="{E31183DD-96C8-4A5D-A277-AB35E7186769}" presName="linNode" presStyleCnt="0"/>
      <dgm:spPr/>
    </dgm:pt>
    <dgm:pt modelId="{34EB57A3-4B66-481C-9516-C3871C93B0BF}" type="pres">
      <dgm:prSet presAssocID="{E31183DD-96C8-4A5D-A277-AB35E7186769}" presName="parentText" presStyleLbl="node1" presStyleIdx="0" presStyleCnt="3">
        <dgm:presLayoutVars>
          <dgm:chMax val="1"/>
          <dgm:bulletEnabled val="1"/>
        </dgm:presLayoutVars>
      </dgm:prSet>
      <dgm:spPr/>
    </dgm:pt>
    <dgm:pt modelId="{A462AA41-33D0-41EC-A5E4-7BA1885CB133}" type="pres">
      <dgm:prSet presAssocID="{E31183DD-96C8-4A5D-A277-AB35E7186769}" presName="descendantText" presStyleLbl="alignAccFollowNode1" presStyleIdx="0" presStyleCnt="3">
        <dgm:presLayoutVars>
          <dgm:bulletEnabled val="1"/>
        </dgm:presLayoutVars>
      </dgm:prSet>
      <dgm:spPr/>
    </dgm:pt>
    <dgm:pt modelId="{E97ACFE7-67CD-4ED8-89C5-1F12CEF85984}" type="pres">
      <dgm:prSet presAssocID="{2919D085-3CE4-4B9C-829F-235FF2161ED4}" presName="sp" presStyleCnt="0"/>
      <dgm:spPr/>
    </dgm:pt>
    <dgm:pt modelId="{06AF25BA-E9EA-40B4-8D31-DA3A3CCC2219}" type="pres">
      <dgm:prSet presAssocID="{EA5AF7C1-9B0E-4E6B-8FEC-7B63C37D6556}" presName="linNode" presStyleCnt="0"/>
      <dgm:spPr/>
    </dgm:pt>
    <dgm:pt modelId="{22F81AA5-DD90-4F75-BCB6-028CA38F5F1D}" type="pres">
      <dgm:prSet presAssocID="{EA5AF7C1-9B0E-4E6B-8FEC-7B63C37D6556}" presName="parentText" presStyleLbl="node1" presStyleIdx="1" presStyleCnt="3">
        <dgm:presLayoutVars>
          <dgm:chMax val="1"/>
          <dgm:bulletEnabled val="1"/>
        </dgm:presLayoutVars>
      </dgm:prSet>
      <dgm:spPr/>
    </dgm:pt>
    <dgm:pt modelId="{DACFD854-E84E-4756-B7D9-6A30E3B5D825}" type="pres">
      <dgm:prSet presAssocID="{EA5AF7C1-9B0E-4E6B-8FEC-7B63C37D6556}" presName="descendantText" presStyleLbl="alignAccFollowNode1" presStyleIdx="1" presStyleCnt="3">
        <dgm:presLayoutVars>
          <dgm:bulletEnabled val="1"/>
        </dgm:presLayoutVars>
      </dgm:prSet>
      <dgm:spPr/>
    </dgm:pt>
    <dgm:pt modelId="{3DF3C2BF-C0CD-4AD0-8AB7-FB88AD0CA0A8}" type="pres">
      <dgm:prSet presAssocID="{0BD73649-9DB3-482D-B5BD-75DF868DB444}" presName="sp" presStyleCnt="0"/>
      <dgm:spPr/>
    </dgm:pt>
    <dgm:pt modelId="{A32DB64F-53BA-412B-9625-4CD45C111E65}" type="pres">
      <dgm:prSet presAssocID="{E7FF298A-53B0-45AD-8EDE-362FC0646489}" presName="linNode" presStyleCnt="0"/>
      <dgm:spPr/>
    </dgm:pt>
    <dgm:pt modelId="{7FE6608A-8B45-4534-8259-5FAEE4FEC2DA}" type="pres">
      <dgm:prSet presAssocID="{E7FF298A-53B0-45AD-8EDE-362FC0646489}" presName="parentText" presStyleLbl="node1" presStyleIdx="2" presStyleCnt="3">
        <dgm:presLayoutVars>
          <dgm:chMax val="1"/>
          <dgm:bulletEnabled val="1"/>
        </dgm:presLayoutVars>
      </dgm:prSet>
      <dgm:spPr/>
    </dgm:pt>
    <dgm:pt modelId="{329299A6-8FF3-4A4C-9132-97913BD4BADE}" type="pres">
      <dgm:prSet presAssocID="{E7FF298A-53B0-45AD-8EDE-362FC0646489}" presName="descendantText" presStyleLbl="alignAccFollowNode1" presStyleIdx="2" presStyleCnt="3">
        <dgm:presLayoutVars>
          <dgm:bulletEnabled val="1"/>
        </dgm:presLayoutVars>
      </dgm:prSet>
      <dgm:spPr/>
    </dgm:pt>
  </dgm:ptLst>
  <dgm:cxnLst>
    <dgm:cxn modelId="{B4E75F04-9062-4324-A044-87574FEE0146}" srcId="{E31183DD-96C8-4A5D-A277-AB35E7186769}" destId="{8B182425-1FE5-4D5B-A801-601879EB730A}" srcOrd="1" destOrd="0" parTransId="{60C8978E-D062-4DAD-8EBD-C4792F71727D}" sibTransId="{6E07CB8E-F5D5-49F6-9545-A626CFC8D468}"/>
    <dgm:cxn modelId="{D20CA40B-95BA-4DDC-8C45-44668603E10B}" type="presOf" srcId="{EA5AF7C1-9B0E-4E6B-8FEC-7B63C37D6556}" destId="{22F81AA5-DD90-4F75-BCB6-028CA38F5F1D}" srcOrd="0" destOrd="0" presId="urn:microsoft.com/office/officeart/2005/8/layout/vList5"/>
    <dgm:cxn modelId="{A9B1D43B-7F8D-49AB-ABC8-90FEC2372C8C}" srcId="{E7FF298A-53B0-45AD-8EDE-362FC0646489}" destId="{4F5D2338-B377-4FB6-AC7E-9CC103870D43}" srcOrd="1" destOrd="0" parTransId="{60ED77EF-47C7-4E99-BCEA-4767F185A5DF}" sibTransId="{55A40149-B588-49D7-8400-605BCF5B29A6}"/>
    <dgm:cxn modelId="{25C63645-3EF9-4A10-89F7-11606D1018B2}" type="presOf" srcId="{E826FA49-87F5-43CD-BE52-8B0276F3DBCC}" destId="{DACFD854-E84E-4756-B7D9-6A30E3B5D825}" srcOrd="0" destOrd="0" presId="urn:microsoft.com/office/officeart/2005/8/layout/vList5"/>
    <dgm:cxn modelId="{9FE5AA46-5D9B-425C-B7B7-C44494F9D127}" type="presOf" srcId="{4F5D2338-B377-4FB6-AC7E-9CC103870D43}" destId="{329299A6-8FF3-4A4C-9132-97913BD4BADE}" srcOrd="0" destOrd="1" presId="urn:microsoft.com/office/officeart/2005/8/layout/vList5"/>
    <dgm:cxn modelId="{01B17051-1B07-4386-9760-CCBAA5FEE185}" type="presOf" srcId="{8B182425-1FE5-4D5B-A801-601879EB730A}" destId="{A462AA41-33D0-41EC-A5E4-7BA1885CB133}" srcOrd="0" destOrd="1" presId="urn:microsoft.com/office/officeart/2005/8/layout/vList5"/>
    <dgm:cxn modelId="{2F2A6C76-A74E-400D-816A-BA3CA7A992B6}" srcId="{C9008D4B-33A3-4C74-8AA6-9F9D4BC4DA49}" destId="{E7FF298A-53B0-45AD-8EDE-362FC0646489}" srcOrd="2" destOrd="0" parTransId="{42FE936A-9AE2-41F9-81A3-A149E6E73EF5}" sibTransId="{F9CBC9A2-2201-4898-B5B3-5F4833AD99F1}"/>
    <dgm:cxn modelId="{F2F5EE79-809A-474F-BF6B-1FA83CB354B2}" type="presOf" srcId="{E31183DD-96C8-4A5D-A277-AB35E7186769}" destId="{34EB57A3-4B66-481C-9516-C3871C93B0BF}" srcOrd="0" destOrd="0" presId="urn:microsoft.com/office/officeart/2005/8/layout/vList5"/>
    <dgm:cxn modelId="{3F4F417F-C476-4569-B5BD-44F4741E4C4E}" type="presOf" srcId="{C9008D4B-33A3-4C74-8AA6-9F9D4BC4DA49}" destId="{8530037B-C5BF-4652-B9BD-1C445D787333}" srcOrd="0" destOrd="0" presId="urn:microsoft.com/office/officeart/2005/8/layout/vList5"/>
    <dgm:cxn modelId="{1D739A95-F8A8-4C4D-8FF5-588F64F34430}" srcId="{C9008D4B-33A3-4C74-8AA6-9F9D4BC4DA49}" destId="{EA5AF7C1-9B0E-4E6B-8FEC-7B63C37D6556}" srcOrd="1" destOrd="0" parTransId="{77F651A4-4694-4182-9C0B-FBF2409A2A10}" sibTransId="{0BD73649-9DB3-482D-B5BD-75DF868DB444}"/>
    <dgm:cxn modelId="{102C35A1-F668-492D-956D-292F472D7416}" srcId="{E31183DD-96C8-4A5D-A277-AB35E7186769}" destId="{B148A39B-66C3-45EA-B26C-3433DD5FA39E}" srcOrd="0" destOrd="0" parTransId="{4D5AA695-A39F-4BC2-9544-75C8A063BA72}" sibTransId="{F5C429AA-CBBF-48C9-87AF-0348DC63AC2E}"/>
    <dgm:cxn modelId="{BDE01CA2-BA5C-4122-AC2F-4ED3AF53EED7}" srcId="{EA5AF7C1-9B0E-4E6B-8FEC-7B63C37D6556}" destId="{E826FA49-87F5-43CD-BE52-8B0276F3DBCC}" srcOrd="0" destOrd="0" parTransId="{B8766D1E-F811-482F-BF01-91E56029F9E9}" sibTransId="{35AD40FB-59BB-4DD4-A8F8-1222E07C225E}"/>
    <dgm:cxn modelId="{3EEAB0C4-DDFB-4451-8A0B-97892BFD8E54}" type="presOf" srcId="{E7FF298A-53B0-45AD-8EDE-362FC0646489}" destId="{7FE6608A-8B45-4534-8259-5FAEE4FEC2DA}" srcOrd="0" destOrd="0" presId="urn:microsoft.com/office/officeart/2005/8/layout/vList5"/>
    <dgm:cxn modelId="{AC7E8CD8-B8CE-42F1-991C-2DBE00A13081}" type="presOf" srcId="{B539F85F-51F6-4DD5-A1BD-4730F2DDA607}" destId="{329299A6-8FF3-4A4C-9132-97913BD4BADE}" srcOrd="0" destOrd="0" presId="urn:microsoft.com/office/officeart/2005/8/layout/vList5"/>
    <dgm:cxn modelId="{9C2B2CDA-913C-4469-A6ED-25C46698D134}" type="presOf" srcId="{B148A39B-66C3-45EA-B26C-3433DD5FA39E}" destId="{A462AA41-33D0-41EC-A5E4-7BA1885CB133}" srcOrd="0" destOrd="0" presId="urn:microsoft.com/office/officeart/2005/8/layout/vList5"/>
    <dgm:cxn modelId="{DBBCDCF4-E1F1-46DB-86A6-8DAE0575B2BA}" srcId="{C9008D4B-33A3-4C74-8AA6-9F9D4BC4DA49}" destId="{E31183DD-96C8-4A5D-A277-AB35E7186769}" srcOrd="0" destOrd="0" parTransId="{8982658F-8524-4D74-9E2E-47E955C48041}" sibTransId="{2919D085-3CE4-4B9C-829F-235FF2161ED4}"/>
    <dgm:cxn modelId="{8B4621FA-1B90-4F4C-AB7E-E952DBF4512E}" srcId="{E7FF298A-53B0-45AD-8EDE-362FC0646489}" destId="{B539F85F-51F6-4DD5-A1BD-4730F2DDA607}" srcOrd="0" destOrd="0" parTransId="{BB4EF12E-F4EF-4025-A944-9047938B8CA4}" sibTransId="{CF144911-4AA6-4B4C-968A-6D26F372426C}"/>
    <dgm:cxn modelId="{31E71934-CA86-4D0A-A506-02A433085E36}" type="presParOf" srcId="{8530037B-C5BF-4652-B9BD-1C445D787333}" destId="{34EE6AC3-8735-4A8E-9596-9F3FFACA6244}" srcOrd="0" destOrd="0" presId="urn:microsoft.com/office/officeart/2005/8/layout/vList5"/>
    <dgm:cxn modelId="{4B93647A-4A3E-42CB-88CB-B6221AF7166E}" type="presParOf" srcId="{34EE6AC3-8735-4A8E-9596-9F3FFACA6244}" destId="{34EB57A3-4B66-481C-9516-C3871C93B0BF}" srcOrd="0" destOrd="0" presId="urn:microsoft.com/office/officeart/2005/8/layout/vList5"/>
    <dgm:cxn modelId="{0403C581-0882-4954-8A68-4D465594CB9D}" type="presParOf" srcId="{34EE6AC3-8735-4A8E-9596-9F3FFACA6244}" destId="{A462AA41-33D0-41EC-A5E4-7BA1885CB133}" srcOrd="1" destOrd="0" presId="urn:microsoft.com/office/officeart/2005/8/layout/vList5"/>
    <dgm:cxn modelId="{BBF442FC-0562-467B-9936-82D09692DC4F}" type="presParOf" srcId="{8530037B-C5BF-4652-B9BD-1C445D787333}" destId="{E97ACFE7-67CD-4ED8-89C5-1F12CEF85984}" srcOrd="1" destOrd="0" presId="urn:microsoft.com/office/officeart/2005/8/layout/vList5"/>
    <dgm:cxn modelId="{A05E42C2-51CB-408C-B372-A20BF1B7354F}" type="presParOf" srcId="{8530037B-C5BF-4652-B9BD-1C445D787333}" destId="{06AF25BA-E9EA-40B4-8D31-DA3A3CCC2219}" srcOrd="2" destOrd="0" presId="urn:microsoft.com/office/officeart/2005/8/layout/vList5"/>
    <dgm:cxn modelId="{C1652455-5E8F-4F49-B8C3-23C9D68881AD}" type="presParOf" srcId="{06AF25BA-E9EA-40B4-8D31-DA3A3CCC2219}" destId="{22F81AA5-DD90-4F75-BCB6-028CA38F5F1D}" srcOrd="0" destOrd="0" presId="urn:microsoft.com/office/officeart/2005/8/layout/vList5"/>
    <dgm:cxn modelId="{CD57961E-3A87-4DC2-AE25-1FA62489B269}" type="presParOf" srcId="{06AF25BA-E9EA-40B4-8D31-DA3A3CCC2219}" destId="{DACFD854-E84E-4756-B7D9-6A30E3B5D825}" srcOrd="1" destOrd="0" presId="urn:microsoft.com/office/officeart/2005/8/layout/vList5"/>
    <dgm:cxn modelId="{EFD87AFD-A692-48FF-A0BF-5291BF9F46EE}" type="presParOf" srcId="{8530037B-C5BF-4652-B9BD-1C445D787333}" destId="{3DF3C2BF-C0CD-4AD0-8AB7-FB88AD0CA0A8}" srcOrd="3" destOrd="0" presId="urn:microsoft.com/office/officeart/2005/8/layout/vList5"/>
    <dgm:cxn modelId="{6BDEA027-7BB7-4E6E-B366-4DDD443FD5F7}" type="presParOf" srcId="{8530037B-C5BF-4652-B9BD-1C445D787333}" destId="{A32DB64F-53BA-412B-9625-4CD45C111E65}" srcOrd="4" destOrd="0" presId="urn:microsoft.com/office/officeart/2005/8/layout/vList5"/>
    <dgm:cxn modelId="{F6081F25-DC18-4F28-8B06-C47710558D63}" type="presParOf" srcId="{A32DB64F-53BA-412B-9625-4CD45C111E65}" destId="{7FE6608A-8B45-4534-8259-5FAEE4FEC2DA}" srcOrd="0" destOrd="0" presId="urn:microsoft.com/office/officeart/2005/8/layout/vList5"/>
    <dgm:cxn modelId="{C94C0C01-A598-4BE6-A9CD-9191EA015809}" type="presParOf" srcId="{A32DB64F-53BA-412B-9625-4CD45C111E65}" destId="{329299A6-8FF3-4A4C-9132-97913BD4BA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C6ADF6-2EF5-405B-A1A4-60ED2A566A24}" type="doc">
      <dgm:prSet loTypeId="urn:microsoft.com/office/officeart/2005/8/layout/target1" loCatId="relationship" qsTypeId="urn:microsoft.com/office/officeart/2005/8/quickstyle/simple1" qsCatId="simple" csTypeId="urn:microsoft.com/office/officeart/2005/8/colors/accent2_1" csCatId="accent2" phldr="1"/>
      <dgm:spPr/>
      <dgm:t>
        <a:bodyPr/>
        <a:lstStyle/>
        <a:p>
          <a:endParaRPr lang="en-US"/>
        </a:p>
      </dgm:t>
    </dgm:pt>
    <dgm:pt modelId="{18C3EF1C-0903-430C-AC17-D105176B22DE}">
      <dgm:prSet phldrT="[Text]"/>
      <dgm:spPr/>
      <dgm:t>
        <a:bodyPr/>
        <a:lstStyle/>
        <a:p>
          <a:r>
            <a:rPr lang="en-US" dirty="0"/>
            <a:t>Session</a:t>
          </a:r>
        </a:p>
      </dgm:t>
    </dgm:pt>
    <dgm:pt modelId="{82E49810-5682-4B18-B468-E81FCD7A1F1A}" type="parTrans" cxnId="{7B01527B-53E5-4254-A88A-CA1E768E8102}">
      <dgm:prSet/>
      <dgm:spPr/>
      <dgm:t>
        <a:bodyPr/>
        <a:lstStyle/>
        <a:p>
          <a:endParaRPr lang="en-US"/>
        </a:p>
      </dgm:t>
    </dgm:pt>
    <dgm:pt modelId="{2521D013-80D3-4F94-8026-CBBAC2DC5B0F}" type="sibTrans" cxnId="{7B01527B-53E5-4254-A88A-CA1E768E8102}">
      <dgm:prSet/>
      <dgm:spPr/>
      <dgm:t>
        <a:bodyPr/>
        <a:lstStyle/>
        <a:p>
          <a:endParaRPr lang="en-US"/>
        </a:p>
      </dgm:t>
    </dgm:pt>
    <dgm:pt modelId="{56885CFC-B261-4599-80E8-B099AA88E67A}">
      <dgm:prSet phldrT="[Text]"/>
      <dgm:spPr/>
      <dgm:t>
        <a:bodyPr/>
        <a:lstStyle/>
        <a:p>
          <a:r>
            <a:rPr lang="en-US" dirty="0"/>
            <a:t>Presbytery</a:t>
          </a:r>
        </a:p>
      </dgm:t>
    </dgm:pt>
    <dgm:pt modelId="{19B80990-BB99-497D-8B9D-74C85E193167}" type="parTrans" cxnId="{89F301BD-F3EC-4872-8781-F9272596E973}">
      <dgm:prSet/>
      <dgm:spPr/>
      <dgm:t>
        <a:bodyPr/>
        <a:lstStyle/>
        <a:p>
          <a:endParaRPr lang="en-US"/>
        </a:p>
      </dgm:t>
    </dgm:pt>
    <dgm:pt modelId="{9EB97CA5-28ED-4570-A06D-42BE49D1172D}" type="sibTrans" cxnId="{89F301BD-F3EC-4872-8781-F9272596E973}">
      <dgm:prSet/>
      <dgm:spPr/>
      <dgm:t>
        <a:bodyPr/>
        <a:lstStyle/>
        <a:p>
          <a:endParaRPr lang="en-US"/>
        </a:p>
      </dgm:t>
    </dgm:pt>
    <dgm:pt modelId="{5A328EA0-B347-4360-BD5A-74D5705A57F2}">
      <dgm:prSet phldrT="[Text]"/>
      <dgm:spPr/>
      <dgm:t>
        <a:bodyPr/>
        <a:lstStyle/>
        <a:p>
          <a:r>
            <a:rPr lang="en-US" dirty="0"/>
            <a:t>Synod</a:t>
          </a:r>
        </a:p>
      </dgm:t>
    </dgm:pt>
    <dgm:pt modelId="{B5D93741-04FC-43BF-B2C4-D19D61CAC824}" type="parTrans" cxnId="{CA917770-3A03-4912-86E2-CF42785C203E}">
      <dgm:prSet/>
      <dgm:spPr/>
      <dgm:t>
        <a:bodyPr/>
        <a:lstStyle/>
        <a:p>
          <a:endParaRPr lang="en-US"/>
        </a:p>
      </dgm:t>
    </dgm:pt>
    <dgm:pt modelId="{DAE7A461-7DC7-47F4-A0F8-A5D5824CA597}" type="sibTrans" cxnId="{CA917770-3A03-4912-86E2-CF42785C203E}">
      <dgm:prSet/>
      <dgm:spPr/>
      <dgm:t>
        <a:bodyPr/>
        <a:lstStyle/>
        <a:p>
          <a:endParaRPr lang="en-US"/>
        </a:p>
      </dgm:t>
    </dgm:pt>
    <dgm:pt modelId="{CA658F8B-171B-4056-BA54-2B4C9E8893D5}">
      <dgm:prSet/>
      <dgm:spPr/>
      <dgm:t>
        <a:bodyPr/>
        <a:lstStyle/>
        <a:p>
          <a:r>
            <a:rPr lang="en-US" dirty="0"/>
            <a:t>General Assembly</a:t>
          </a:r>
        </a:p>
      </dgm:t>
    </dgm:pt>
    <dgm:pt modelId="{1268E835-923F-469A-BFE5-8BF6656D3CCA}" type="parTrans" cxnId="{0570BB5D-4A89-4CB1-803B-538BCBAA142C}">
      <dgm:prSet/>
      <dgm:spPr/>
      <dgm:t>
        <a:bodyPr/>
        <a:lstStyle/>
        <a:p>
          <a:endParaRPr lang="en-US"/>
        </a:p>
      </dgm:t>
    </dgm:pt>
    <dgm:pt modelId="{54ABA134-A159-4942-A40D-84E7C79602F0}" type="sibTrans" cxnId="{0570BB5D-4A89-4CB1-803B-538BCBAA142C}">
      <dgm:prSet/>
      <dgm:spPr/>
      <dgm:t>
        <a:bodyPr/>
        <a:lstStyle/>
        <a:p>
          <a:endParaRPr lang="en-US"/>
        </a:p>
      </dgm:t>
    </dgm:pt>
    <dgm:pt modelId="{4D70E009-7DBE-4F55-95F6-3F76D8E73834}" type="pres">
      <dgm:prSet presAssocID="{D0C6ADF6-2EF5-405B-A1A4-60ED2A566A24}" presName="composite" presStyleCnt="0">
        <dgm:presLayoutVars>
          <dgm:chMax val="5"/>
          <dgm:dir/>
          <dgm:resizeHandles val="exact"/>
        </dgm:presLayoutVars>
      </dgm:prSet>
      <dgm:spPr/>
    </dgm:pt>
    <dgm:pt modelId="{A5AABBBF-D386-4348-B2C9-4AB965C6B8A9}" type="pres">
      <dgm:prSet presAssocID="{18C3EF1C-0903-430C-AC17-D105176B22DE}" presName="circle1" presStyleLbl="lnNode1" presStyleIdx="0" presStyleCnt="4"/>
      <dgm:spPr/>
    </dgm:pt>
    <dgm:pt modelId="{5E325F3A-10C3-4559-8006-54990FDB7563}" type="pres">
      <dgm:prSet presAssocID="{18C3EF1C-0903-430C-AC17-D105176B22DE}" presName="text1" presStyleLbl="revTx" presStyleIdx="0" presStyleCnt="4">
        <dgm:presLayoutVars>
          <dgm:bulletEnabled val="1"/>
        </dgm:presLayoutVars>
      </dgm:prSet>
      <dgm:spPr/>
    </dgm:pt>
    <dgm:pt modelId="{17EBDC57-3C9D-46F4-8748-1BBC095ECF9F}" type="pres">
      <dgm:prSet presAssocID="{18C3EF1C-0903-430C-AC17-D105176B22DE}" presName="line1" presStyleLbl="callout" presStyleIdx="0" presStyleCnt="8"/>
      <dgm:spPr/>
    </dgm:pt>
    <dgm:pt modelId="{3E04E880-A0D8-458B-9FDF-D5176D990D6C}" type="pres">
      <dgm:prSet presAssocID="{18C3EF1C-0903-430C-AC17-D105176B22DE}" presName="d1" presStyleLbl="callout" presStyleIdx="1" presStyleCnt="8"/>
      <dgm:spPr/>
    </dgm:pt>
    <dgm:pt modelId="{0EDEAB6A-869E-46BF-AF2B-4DA1B979F8ED}" type="pres">
      <dgm:prSet presAssocID="{56885CFC-B261-4599-80E8-B099AA88E67A}" presName="circle2" presStyleLbl="lnNode1" presStyleIdx="1" presStyleCnt="4"/>
      <dgm:spPr/>
    </dgm:pt>
    <dgm:pt modelId="{D5C73C92-F757-4772-A16F-D7765FAB3C69}" type="pres">
      <dgm:prSet presAssocID="{56885CFC-B261-4599-80E8-B099AA88E67A}" presName="text2" presStyleLbl="revTx" presStyleIdx="1" presStyleCnt="4">
        <dgm:presLayoutVars>
          <dgm:bulletEnabled val="1"/>
        </dgm:presLayoutVars>
      </dgm:prSet>
      <dgm:spPr/>
    </dgm:pt>
    <dgm:pt modelId="{A9A04E4B-85AE-4746-BDD6-23F678166C3E}" type="pres">
      <dgm:prSet presAssocID="{56885CFC-B261-4599-80E8-B099AA88E67A}" presName="line2" presStyleLbl="callout" presStyleIdx="2" presStyleCnt="8"/>
      <dgm:spPr/>
    </dgm:pt>
    <dgm:pt modelId="{C0937594-168C-4D36-B414-AE369F9CDE48}" type="pres">
      <dgm:prSet presAssocID="{56885CFC-B261-4599-80E8-B099AA88E67A}" presName="d2" presStyleLbl="callout" presStyleIdx="3" presStyleCnt="8"/>
      <dgm:spPr/>
    </dgm:pt>
    <dgm:pt modelId="{2C06B1B2-7931-48E7-9770-76493A37BC2E}" type="pres">
      <dgm:prSet presAssocID="{5A328EA0-B347-4360-BD5A-74D5705A57F2}" presName="circle3" presStyleLbl="lnNode1" presStyleIdx="2" presStyleCnt="4"/>
      <dgm:spPr/>
    </dgm:pt>
    <dgm:pt modelId="{BC019685-29DE-4822-B1B7-7E92FC1A2521}" type="pres">
      <dgm:prSet presAssocID="{5A328EA0-B347-4360-BD5A-74D5705A57F2}" presName="text3" presStyleLbl="revTx" presStyleIdx="2" presStyleCnt="4">
        <dgm:presLayoutVars>
          <dgm:bulletEnabled val="1"/>
        </dgm:presLayoutVars>
      </dgm:prSet>
      <dgm:spPr/>
    </dgm:pt>
    <dgm:pt modelId="{5449AFDE-B59C-438E-9170-4951C7CC5948}" type="pres">
      <dgm:prSet presAssocID="{5A328EA0-B347-4360-BD5A-74D5705A57F2}" presName="line3" presStyleLbl="callout" presStyleIdx="4" presStyleCnt="8"/>
      <dgm:spPr/>
    </dgm:pt>
    <dgm:pt modelId="{76156822-3ECB-43A6-B82C-078CCE6F40FB}" type="pres">
      <dgm:prSet presAssocID="{5A328EA0-B347-4360-BD5A-74D5705A57F2}" presName="d3" presStyleLbl="callout" presStyleIdx="5" presStyleCnt="8"/>
      <dgm:spPr/>
    </dgm:pt>
    <dgm:pt modelId="{608A505D-5323-48AD-BA62-B571EB75F410}" type="pres">
      <dgm:prSet presAssocID="{CA658F8B-171B-4056-BA54-2B4C9E8893D5}" presName="circle4" presStyleLbl="lnNode1" presStyleIdx="3" presStyleCnt="4"/>
      <dgm:spPr/>
    </dgm:pt>
    <dgm:pt modelId="{525FE9A5-A14D-4B75-8B6A-3D62B2A9CA91}" type="pres">
      <dgm:prSet presAssocID="{CA658F8B-171B-4056-BA54-2B4C9E8893D5}" presName="text4" presStyleLbl="revTx" presStyleIdx="3" presStyleCnt="4" custScaleX="168599" custLinFactNeighborX="76812" custLinFactNeighborY="-10650">
        <dgm:presLayoutVars>
          <dgm:bulletEnabled val="1"/>
        </dgm:presLayoutVars>
      </dgm:prSet>
      <dgm:spPr/>
    </dgm:pt>
    <dgm:pt modelId="{6E582F93-5741-4AAB-9EDE-BE4676647F93}" type="pres">
      <dgm:prSet presAssocID="{CA658F8B-171B-4056-BA54-2B4C9E8893D5}" presName="line4" presStyleLbl="callout" presStyleIdx="6" presStyleCnt="8"/>
      <dgm:spPr/>
    </dgm:pt>
    <dgm:pt modelId="{54CB262C-FD26-4EB9-9532-8391D2F8C89E}" type="pres">
      <dgm:prSet presAssocID="{CA658F8B-171B-4056-BA54-2B4C9E8893D5}" presName="d4" presStyleLbl="callout" presStyleIdx="7" presStyleCnt="8"/>
      <dgm:spPr/>
    </dgm:pt>
  </dgm:ptLst>
  <dgm:cxnLst>
    <dgm:cxn modelId="{AE16683F-5919-4D79-BA24-D29C52347977}" type="presOf" srcId="{D0C6ADF6-2EF5-405B-A1A4-60ED2A566A24}" destId="{4D70E009-7DBE-4F55-95F6-3F76D8E73834}" srcOrd="0" destOrd="0" presId="urn:microsoft.com/office/officeart/2005/8/layout/target1"/>
    <dgm:cxn modelId="{0570BB5D-4A89-4CB1-803B-538BCBAA142C}" srcId="{D0C6ADF6-2EF5-405B-A1A4-60ED2A566A24}" destId="{CA658F8B-171B-4056-BA54-2B4C9E8893D5}" srcOrd="3" destOrd="0" parTransId="{1268E835-923F-469A-BFE5-8BF6656D3CCA}" sibTransId="{54ABA134-A159-4942-A40D-84E7C79602F0}"/>
    <dgm:cxn modelId="{E065244B-711F-4E76-B35F-3E8EA47C7462}" type="presOf" srcId="{CA658F8B-171B-4056-BA54-2B4C9E8893D5}" destId="{525FE9A5-A14D-4B75-8B6A-3D62B2A9CA91}" srcOrd="0" destOrd="0" presId="urn:microsoft.com/office/officeart/2005/8/layout/target1"/>
    <dgm:cxn modelId="{CA917770-3A03-4912-86E2-CF42785C203E}" srcId="{D0C6ADF6-2EF5-405B-A1A4-60ED2A566A24}" destId="{5A328EA0-B347-4360-BD5A-74D5705A57F2}" srcOrd="2" destOrd="0" parTransId="{B5D93741-04FC-43BF-B2C4-D19D61CAC824}" sibTransId="{DAE7A461-7DC7-47F4-A0F8-A5D5824CA597}"/>
    <dgm:cxn modelId="{7B01527B-53E5-4254-A88A-CA1E768E8102}" srcId="{D0C6ADF6-2EF5-405B-A1A4-60ED2A566A24}" destId="{18C3EF1C-0903-430C-AC17-D105176B22DE}" srcOrd="0" destOrd="0" parTransId="{82E49810-5682-4B18-B468-E81FCD7A1F1A}" sibTransId="{2521D013-80D3-4F94-8026-CBBAC2DC5B0F}"/>
    <dgm:cxn modelId="{6546468D-4055-4095-A55B-6CD6AF9DF4D7}" type="presOf" srcId="{18C3EF1C-0903-430C-AC17-D105176B22DE}" destId="{5E325F3A-10C3-4559-8006-54990FDB7563}" srcOrd="0" destOrd="0" presId="urn:microsoft.com/office/officeart/2005/8/layout/target1"/>
    <dgm:cxn modelId="{A627F7AA-B641-4176-82AF-F47A08453EC5}" type="presOf" srcId="{5A328EA0-B347-4360-BD5A-74D5705A57F2}" destId="{BC019685-29DE-4822-B1B7-7E92FC1A2521}" srcOrd="0" destOrd="0" presId="urn:microsoft.com/office/officeart/2005/8/layout/target1"/>
    <dgm:cxn modelId="{89F301BD-F3EC-4872-8781-F9272596E973}" srcId="{D0C6ADF6-2EF5-405B-A1A4-60ED2A566A24}" destId="{56885CFC-B261-4599-80E8-B099AA88E67A}" srcOrd="1" destOrd="0" parTransId="{19B80990-BB99-497D-8B9D-74C85E193167}" sibTransId="{9EB97CA5-28ED-4570-A06D-42BE49D1172D}"/>
    <dgm:cxn modelId="{0AC8DFDD-BF96-4D13-9B65-969D8BB7CFE3}" type="presOf" srcId="{56885CFC-B261-4599-80E8-B099AA88E67A}" destId="{D5C73C92-F757-4772-A16F-D7765FAB3C69}" srcOrd="0" destOrd="0" presId="urn:microsoft.com/office/officeart/2005/8/layout/target1"/>
    <dgm:cxn modelId="{5E93F30B-B1CD-48E1-90F1-1187A38D6A73}" type="presParOf" srcId="{4D70E009-7DBE-4F55-95F6-3F76D8E73834}" destId="{A5AABBBF-D386-4348-B2C9-4AB965C6B8A9}" srcOrd="0" destOrd="0" presId="urn:microsoft.com/office/officeart/2005/8/layout/target1"/>
    <dgm:cxn modelId="{EAD9CB08-3DC4-4DEE-AC50-962885A704D7}" type="presParOf" srcId="{4D70E009-7DBE-4F55-95F6-3F76D8E73834}" destId="{5E325F3A-10C3-4559-8006-54990FDB7563}" srcOrd="1" destOrd="0" presId="urn:microsoft.com/office/officeart/2005/8/layout/target1"/>
    <dgm:cxn modelId="{B495FCE0-1368-4A0C-9BC1-F5890BA19ABD}" type="presParOf" srcId="{4D70E009-7DBE-4F55-95F6-3F76D8E73834}" destId="{17EBDC57-3C9D-46F4-8748-1BBC095ECF9F}" srcOrd="2" destOrd="0" presId="urn:microsoft.com/office/officeart/2005/8/layout/target1"/>
    <dgm:cxn modelId="{38110720-743D-4611-96DC-CF2B37C70787}" type="presParOf" srcId="{4D70E009-7DBE-4F55-95F6-3F76D8E73834}" destId="{3E04E880-A0D8-458B-9FDF-D5176D990D6C}" srcOrd="3" destOrd="0" presId="urn:microsoft.com/office/officeart/2005/8/layout/target1"/>
    <dgm:cxn modelId="{88B48419-6799-4908-8084-C3AB18734C2A}" type="presParOf" srcId="{4D70E009-7DBE-4F55-95F6-3F76D8E73834}" destId="{0EDEAB6A-869E-46BF-AF2B-4DA1B979F8ED}" srcOrd="4" destOrd="0" presId="urn:microsoft.com/office/officeart/2005/8/layout/target1"/>
    <dgm:cxn modelId="{6B21ADA1-F820-4A42-BF6E-39AEE1C3331F}" type="presParOf" srcId="{4D70E009-7DBE-4F55-95F6-3F76D8E73834}" destId="{D5C73C92-F757-4772-A16F-D7765FAB3C69}" srcOrd="5" destOrd="0" presId="urn:microsoft.com/office/officeart/2005/8/layout/target1"/>
    <dgm:cxn modelId="{A4F6435F-7B03-459F-8B39-4DE4D5EFEF34}" type="presParOf" srcId="{4D70E009-7DBE-4F55-95F6-3F76D8E73834}" destId="{A9A04E4B-85AE-4746-BDD6-23F678166C3E}" srcOrd="6" destOrd="0" presId="urn:microsoft.com/office/officeart/2005/8/layout/target1"/>
    <dgm:cxn modelId="{AF4978A6-ACFC-48E9-93F7-F21361DD5EE0}" type="presParOf" srcId="{4D70E009-7DBE-4F55-95F6-3F76D8E73834}" destId="{C0937594-168C-4D36-B414-AE369F9CDE48}" srcOrd="7" destOrd="0" presId="urn:microsoft.com/office/officeart/2005/8/layout/target1"/>
    <dgm:cxn modelId="{28BCD040-39B0-4325-9076-96B8C3D7E347}" type="presParOf" srcId="{4D70E009-7DBE-4F55-95F6-3F76D8E73834}" destId="{2C06B1B2-7931-48E7-9770-76493A37BC2E}" srcOrd="8" destOrd="0" presId="urn:microsoft.com/office/officeart/2005/8/layout/target1"/>
    <dgm:cxn modelId="{B56EBE78-4B67-4FF7-8B20-46A427F65739}" type="presParOf" srcId="{4D70E009-7DBE-4F55-95F6-3F76D8E73834}" destId="{BC019685-29DE-4822-B1B7-7E92FC1A2521}" srcOrd="9" destOrd="0" presId="urn:microsoft.com/office/officeart/2005/8/layout/target1"/>
    <dgm:cxn modelId="{DBCF1B19-9E14-424E-A86F-34C0D8CA15E4}" type="presParOf" srcId="{4D70E009-7DBE-4F55-95F6-3F76D8E73834}" destId="{5449AFDE-B59C-438E-9170-4951C7CC5948}" srcOrd="10" destOrd="0" presId="urn:microsoft.com/office/officeart/2005/8/layout/target1"/>
    <dgm:cxn modelId="{B62FA954-1C46-4238-AE4E-ACEF2562BBCD}" type="presParOf" srcId="{4D70E009-7DBE-4F55-95F6-3F76D8E73834}" destId="{76156822-3ECB-43A6-B82C-078CCE6F40FB}" srcOrd="11" destOrd="0" presId="urn:microsoft.com/office/officeart/2005/8/layout/target1"/>
    <dgm:cxn modelId="{A1E7C029-1983-4FAA-BFFE-C06A32C9DD88}" type="presParOf" srcId="{4D70E009-7DBE-4F55-95F6-3F76D8E73834}" destId="{608A505D-5323-48AD-BA62-B571EB75F410}" srcOrd="12" destOrd="0" presId="urn:microsoft.com/office/officeart/2005/8/layout/target1"/>
    <dgm:cxn modelId="{ACB4883D-AF65-49F1-9381-566D17BDD3FA}" type="presParOf" srcId="{4D70E009-7DBE-4F55-95F6-3F76D8E73834}" destId="{525FE9A5-A14D-4B75-8B6A-3D62B2A9CA91}" srcOrd="13" destOrd="0" presId="urn:microsoft.com/office/officeart/2005/8/layout/target1"/>
    <dgm:cxn modelId="{3381B7EE-EA4A-474E-BD4D-8AC8243D1F56}" type="presParOf" srcId="{4D70E009-7DBE-4F55-95F6-3F76D8E73834}" destId="{6E582F93-5741-4AAB-9EDE-BE4676647F93}" srcOrd="14" destOrd="0" presId="urn:microsoft.com/office/officeart/2005/8/layout/target1"/>
    <dgm:cxn modelId="{CCB45385-39B0-4334-BD4E-0856AAF190F2}" type="presParOf" srcId="{4D70E009-7DBE-4F55-95F6-3F76D8E73834}" destId="{54CB262C-FD26-4EB9-9532-8391D2F8C89E}"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B34564-D14F-4AE9-82E9-E40AAB5E9E66}"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US"/>
        </a:p>
      </dgm:t>
    </dgm:pt>
    <dgm:pt modelId="{028BCCF1-8A27-4AB4-92DD-C0C4CA26F4BA}">
      <dgm:prSet phldrT="[Text]"/>
      <dgm:spPr/>
      <dgm:t>
        <a:bodyPr/>
        <a:lstStyle/>
        <a:p>
          <a:r>
            <a:rPr lang="en-US" dirty="0"/>
            <a:t>Conflict resolution begins with ME</a:t>
          </a:r>
        </a:p>
      </dgm:t>
    </dgm:pt>
    <dgm:pt modelId="{9FD402DC-FFC8-490D-9793-DBAD00FF681F}" type="parTrans" cxnId="{509C831D-BBA1-4855-A6D6-24AB8E4C6416}">
      <dgm:prSet/>
      <dgm:spPr/>
      <dgm:t>
        <a:bodyPr/>
        <a:lstStyle/>
        <a:p>
          <a:endParaRPr lang="en-US"/>
        </a:p>
      </dgm:t>
    </dgm:pt>
    <dgm:pt modelId="{D1409111-41D6-4D55-8164-C5D4CD3B7C2B}" type="sibTrans" cxnId="{509C831D-BBA1-4855-A6D6-24AB8E4C6416}">
      <dgm:prSet/>
      <dgm:spPr/>
      <dgm:t>
        <a:bodyPr/>
        <a:lstStyle/>
        <a:p>
          <a:endParaRPr lang="en-US"/>
        </a:p>
      </dgm:t>
    </dgm:pt>
    <dgm:pt modelId="{9902083B-95D3-499C-BF97-DEB2092FF723}">
      <dgm:prSet phldrT="[Text]"/>
      <dgm:spPr/>
      <dgm:t>
        <a:bodyPr/>
        <a:lstStyle/>
        <a:p>
          <a:r>
            <a:rPr lang="en-US" dirty="0"/>
            <a:t>listen</a:t>
          </a:r>
        </a:p>
      </dgm:t>
    </dgm:pt>
    <dgm:pt modelId="{E150CDC5-0783-41B4-9AAA-E619131E2C80}" type="parTrans" cxnId="{796539F6-F3B5-407E-9A5D-95DB1BD22844}">
      <dgm:prSet/>
      <dgm:spPr/>
      <dgm:t>
        <a:bodyPr/>
        <a:lstStyle/>
        <a:p>
          <a:endParaRPr lang="en-US"/>
        </a:p>
      </dgm:t>
    </dgm:pt>
    <dgm:pt modelId="{2399C7D4-288C-4ECA-B4B7-4CD643F0612D}" type="sibTrans" cxnId="{796539F6-F3B5-407E-9A5D-95DB1BD22844}">
      <dgm:prSet/>
      <dgm:spPr/>
      <dgm:t>
        <a:bodyPr/>
        <a:lstStyle/>
        <a:p>
          <a:endParaRPr lang="en-US"/>
        </a:p>
      </dgm:t>
    </dgm:pt>
    <dgm:pt modelId="{9E0C7D70-4F2C-4E5D-B42B-354B92A68FF9}">
      <dgm:prSet phldrT="[Text]"/>
      <dgm:spPr/>
      <dgm:t>
        <a:bodyPr/>
        <a:lstStyle/>
        <a:p>
          <a:r>
            <a:rPr lang="en-US" dirty="0"/>
            <a:t>learn</a:t>
          </a:r>
        </a:p>
      </dgm:t>
    </dgm:pt>
    <dgm:pt modelId="{C1017A89-62B9-49B4-904C-28B49344E471}" type="parTrans" cxnId="{F36B0F6C-4F6E-40B4-BF3D-E57138672241}">
      <dgm:prSet/>
      <dgm:spPr/>
      <dgm:t>
        <a:bodyPr/>
        <a:lstStyle/>
        <a:p>
          <a:endParaRPr lang="en-US"/>
        </a:p>
      </dgm:t>
    </dgm:pt>
    <dgm:pt modelId="{49B6E00A-6F2B-474D-9FBD-A7B201EF0575}" type="sibTrans" cxnId="{F36B0F6C-4F6E-40B4-BF3D-E57138672241}">
      <dgm:prSet/>
      <dgm:spPr/>
      <dgm:t>
        <a:bodyPr/>
        <a:lstStyle/>
        <a:p>
          <a:endParaRPr lang="en-US"/>
        </a:p>
      </dgm:t>
    </dgm:pt>
    <dgm:pt modelId="{D76648A1-08E6-4D02-9212-B7B0E11FAB9C}">
      <dgm:prSet phldrT="[Text]"/>
      <dgm:spPr/>
      <dgm:t>
        <a:bodyPr/>
        <a:lstStyle/>
        <a:p>
          <a:r>
            <a:rPr lang="en-US" dirty="0"/>
            <a:t>love</a:t>
          </a:r>
        </a:p>
      </dgm:t>
    </dgm:pt>
    <dgm:pt modelId="{70876CE0-6468-4746-925A-250BCA5D3C9B}" type="parTrans" cxnId="{6E656220-3AC3-424A-AFBF-D4A49745001D}">
      <dgm:prSet/>
      <dgm:spPr/>
      <dgm:t>
        <a:bodyPr/>
        <a:lstStyle/>
        <a:p>
          <a:endParaRPr lang="en-US"/>
        </a:p>
      </dgm:t>
    </dgm:pt>
    <dgm:pt modelId="{BDFD9BC9-4E5F-4D32-9C31-382AE003D7CC}" type="sibTrans" cxnId="{6E656220-3AC3-424A-AFBF-D4A49745001D}">
      <dgm:prSet/>
      <dgm:spPr/>
      <dgm:t>
        <a:bodyPr/>
        <a:lstStyle/>
        <a:p>
          <a:endParaRPr lang="en-US"/>
        </a:p>
      </dgm:t>
    </dgm:pt>
    <dgm:pt modelId="{FDF1F127-45F1-487E-A6E8-63FBB13304CE}">
      <dgm:prSet phldrT="[Text]"/>
      <dgm:spPr/>
      <dgm:t>
        <a:bodyPr/>
        <a:lstStyle/>
        <a:p>
          <a:r>
            <a:rPr lang="en-US" dirty="0"/>
            <a:t>lead</a:t>
          </a:r>
        </a:p>
      </dgm:t>
    </dgm:pt>
    <dgm:pt modelId="{3EA14A9A-A3B0-4F79-B489-3EB2FF49D2AD}" type="parTrans" cxnId="{1CF37B1A-44A3-4335-B0E1-934D69B58423}">
      <dgm:prSet/>
      <dgm:spPr/>
      <dgm:t>
        <a:bodyPr/>
        <a:lstStyle/>
        <a:p>
          <a:endParaRPr lang="en-US"/>
        </a:p>
      </dgm:t>
    </dgm:pt>
    <dgm:pt modelId="{B5F75204-309F-45AE-B6AC-4BCE37DE1C7C}" type="sibTrans" cxnId="{1CF37B1A-44A3-4335-B0E1-934D69B58423}">
      <dgm:prSet/>
      <dgm:spPr/>
      <dgm:t>
        <a:bodyPr/>
        <a:lstStyle/>
        <a:p>
          <a:endParaRPr lang="en-US"/>
        </a:p>
      </dgm:t>
    </dgm:pt>
    <dgm:pt modelId="{3F2E39C1-4AC9-438C-85A1-1D1B56140BA1}" type="pres">
      <dgm:prSet presAssocID="{D1B34564-D14F-4AE9-82E9-E40AAB5E9E66}" presName="composite" presStyleCnt="0">
        <dgm:presLayoutVars>
          <dgm:chMax val="1"/>
          <dgm:dir/>
          <dgm:resizeHandles val="exact"/>
        </dgm:presLayoutVars>
      </dgm:prSet>
      <dgm:spPr/>
    </dgm:pt>
    <dgm:pt modelId="{09197069-7A0C-4DE4-85C1-1E9B5F524F5D}" type="pres">
      <dgm:prSet presAssocID="{D1B34564-D14F-4AE9-82E9-E40AAB5E9E66}" presName="radial" presStyleCnt="0">
        <dgm:presLayoutVars>
          <dgm:animLvl val="ctr"/>
        </dgm:presLayoutVars>
      </dgm:prSet>
      <dgm:spPr/>
    </dgm:pt>
    <dgm:pt modelId="{B0AC3752-5EEA-447E-953C-255275DDCA0C}" type="pres">
      <dgm:prSet presAssocID="{028BCCF1-8A27-4AB4-92DD-C0C4CA26F4BA}" presName="centerShape" presStyleLbl="vennNode1" presStyleIdx="0" presStyleCnt="5"/>
      <dgm:spPr/>
    </dgm:pt>
    <dgm:pt modelId="{9773FF24-2697-4354-B064-AC27682A6DE2}" type="pres">
      <dgm:prSet presAssocID="{9902083B-95D3-499C-BF97-DEB2092FF723}" presName="node" presStyleLbl="vennNode1" presStyleIdx="1" presStyleCnt="5">
        <dgm:presLayoutVars>
          <dgm:bulletEnabled val="1"/>
        </dgm:presLayoutVars>
      </dgm:prSet>
      <dgm:spPr/>
    </dgm:pt>
    <dgm:pt modelId="{BAF77427-4FA4-47FE-9162-0F80A9F39FF4}" type="pres">
      <dgm:prSet presAssocID="{9E0C7D70-4F2C-4E5D-B42B-354B92A68FF9}" presName="node" presStyleLbl="vennNode1" presStyleIdx="2" presStyleCnt="5">
        <dgm:presLayoutVars>
          <dgm:bulletEnabled val="1"/>
        </dgm:presLayoutVars>
      </dgm:prSet>
      <dgm:spPr/>
    </dgm:pt>
    <dgm:pt modelId="{58999804-F8CC-48F4-8A39-1C4BAA751948}" type="pres">
      <dgm:prSet presAssocID="{D76648A1-08E6-4D02-9212-B7B0E11FAB9C}" presName="node" presStyleLbl="vennNode1" presStyleIdx="3" presStyleCnt="5">
        <dgm:presLayoutVars>
          <dgm:bulletEnabled val="1"/>
        </dgm:presLayoutVars>
      </dgm:prSet>
      <dgm:spPr/>
    </dgm:pt>
    <dgm:pt modelId="{C16D6CEB-89EF-4F97-BF5C-EBF77562BB7A}" type="pres">
      <dgm:prSet presAssocID="{FDF1F127-45F1-487E-A6E8-63FBB13304CE}" presName="node" presStyleLbl="vennNode1" presStyleIdx="4" presStyleCnt="5">
        <dgm:presLayoutVars>
          <dgm:bulletEnabled val="1"/>
        </dgm:presLayoutVars>
      </dgm:prSet>
      <dgm:spPr/>
    </dgm:pt>
  </dgm:ptLst>
  <dgm:cxnLst>
    <dgm:cxn modelId="{1CF37B1A-44A3-4335-B0E1-934D69B58423}" srcId="{028BCCF1-8A27-4AB4-92DD-C0C4CA26F4BA}" destId="{FDF1F127-45F1-487E-A6E8-63FBB13304CE}" srcOrd="3" destOrd="0" parTransId="{3EA14A9A-A3B0-4F79-B489-3EB2FF49D2AD}" sibTransId="{B5F75204-309F-45AE-B6AC-4BCE37DE1C7C}"/>
    <dgm:cxn modelId="{509C831D-BBA1-4855-A6D6-24AB8E4C6416}" srcId="{D1B34564-D14F-4AE9-82E9-E40AAB5E9E66}" destId="{028BCCF1-8A27-4AB4-92DD-C0C4CA26F4BA}" srcOrd="0" destOrd="0" parTransId="{9FD402DC-FFC8-490D-9793-DBAD00FF681F}" sibTransId="{D1409111-41D6-4D55-8164-C5D4CD3B7C2B}"/>
    <dgm:cxn modelId="{6E656220-3AC3-424A-AFBF-D4A49745001D}" srcId="{028BCCF1-8A27-4AB4-92DD-C0C4CA26F4BA}" destId="{D76648A1-08E6-4D02-9212-B7B0E11FAB9C}" srcOrd="2" destOrd="0" parTransId="{70876CE0-6468-4746-925A-250BCA5D3C9B}" sibTransId="{BDFD9BC9-4E5F-4D32-9C31-382AE003D7CC}"/>
    <dgm:cxn modelId="{0211CB65-B12D-4728-AD00-D0837C3261CA}" type="presOf" srcId="{9902083B-95D3-499C-BF97-DEB2092FF723}" destId="{9773FF24-2697-4354-B064-AC27682A6DE2}" srcOrd="0" destOrd="0" presId="urn:microsoft.com/office/officeart/2005/8/layout/radial3"/>
    <dgm:cxn modelId="{F36B0F6C-4F6E-40B4-BF3D-E57138672241}" srcId="{028BCCF1-8A27-4AB4-92DD-C0C4CA26F4BA}" destId="{9E0C7D70-4F2C-4E5D-B42B-354B92A68FF9}" srcOrd="1" destOrd="0" parTransId="{C1017A89-62B9-49B4-904C-28B49344E471}" sibTransId="{49B6E00A-6F2B-474D-9FBD-A7B201EF0575}"/>
    <dgm:cxn modelId="{6E75C873-51B7-4149-846F-B906AEEB4C19}" type="presOf" srcId="{9E0C7D70-4F2C-4E5D-B42B-354B92A68FF9}" destId="{BAF77427-4FA4-47FE-9162-0F80A9F39FF4}" srcOrd="0" destOrd="0" presId="urn:microsoft.com/office/officeart/2005/8/layout/radial3"/>
    <dgm:cxn modelId="{A483DB7C-D49F-4CBC-AFDF-0810E5E05F0F}" type="presOf" srcId="{FDF1F127-45F1-487E-A6E8-63FBB13304CE}" destId="{C16D6CEB-89EF-4F97-BF5C-EBF77562BB7A}" srcOrd="0" destOrd="0" presId="urn:microsoft.com/office/officeart/2005/8/layout/radial3"/>
    <dgm:cxn modelId="{512C2C80-9296-4E32-8165-F045EDA181EC}" type="presOf" srcId="{D1B34564-D14F-4AE9-82E9-E40AAB5E9E66}" destId="{3F2E39C1-4AC9-438C-85A1-1D1B56140BA1}" srcOrd="0" destOrd="0" presId="urn:microsoft.com/office/officeart/2005/8/layout/radial3"/>
    <dgm:cxn modelId="{79211F81-CDCD-495B-90A2-B89CB334C2E0}" type="presOf" srcId="{D76648A1-08E6-4D02-9212-B7B0E11FAB9C}" destId="{58999804-F8CC-48F4-8A39-1C4BAA751948}" srcOrd="0" destOrd="0" presId="urn:microsoft.com/office/officeart/2005/8/layout/radial3"/>
    <dgm:cxn modelId="{D5B3C3A8-21FA-4EEE-92FF-47163FBE6A72}" type="presOf" srcId="{028BCCF1-8A27-4AB4-92DD-C0C4CA26F4BA}" destId="{B0AC3752-5EEA-447E-953C-255275DDCA0C}" srcOrd="0" destOrd="0" presId="urn:microsoft.com/office/officeart/2005/8/layout/radial3"/>
    <dgm:cxn modelId="{796539F6-F3B5-407E-9A5D-95DB1BD22844}" srcId="{028BCCF1-8A27-4AB4-92DD-C0C4CA26F4BA}" destId="{9902083B-95D3-499C-BF97-DEB2092FF723}" srcOrd="0" destOrd="0" parTransId="{E150CDC5-0783-41B4-9AAA-E619131E2C80}" sibTransId="{2399C7D4-288C-4ECA-B4B7-4CD643F0612D}"/>
    <dgm:cxn modelId="{DC2FBAD0-7DA4-4170-8657-CF7CE643FC54}" type="presParOf" srcId="{3F2E39C1-4AC9-438C-85A1-1D1B56140BA1}" destId="{09197069-7A0C-4DE4-85C1-1E9B5F524F5D}" srcOrd="0" destOrd="0" presId="urn:microsoft.com/office/officeart/2005/8/layout/radial3"/>
    <dgm:cxn modelId="{C7043700-DAA8-406B-82F1-4E8C4CFEF5FA}" type="presParOf" srcId="{09197069-7A0C-4DE4-85C1-1E9B5F524F5D}" destId="{B0AC3752-5EEA-447E-953C-255275DDCA0C}" srcOrd="0" destOrd="0" presId="urn:microsoft.com/office/officeart/2005/8/layout/radial3"/>
    <dgm:cxn modelId="{0F83343C-1CD1-4250-AE34-6723396B7A9E}" type="presParOf" srcId="{09197069-7A0C-4DE4-85C1-1E9B5F524F5D}" destId="{9773FF24-2697-4354-B064-AC27682A6DE2}" srcOrd="1" destOrd="0" presId="urn:microsoft.com/office/officeart/2005/8/layout/radial3"/>
    <dgm:cxn modelId="{D7FACB2F-58BD-4F21-BB39-D89E94E126E9}" type="presParOf" srcId="{09197069-7A0C-4DE4-85C1-1E9B5F524F5D}" destId="{BAF77427-4FA4-47FE-9162-0F80A9F39FF4}" srcOrd="2" destOrd="0" presId="urn:microsoft.com/office/officeart/2005/8/layout/radial3"/>
    <dgm:cxn modelId="{BFD3F131-1756-433B-8BB5-FBA58B1A4866}" type="presParOf" srcId="{09197069-7A0C-4DE4-85C1-1E9B5F524F5D}" destId="{58999804-F8CC-48F4-8A39-1C4BAA751948}" srcOrd="3" destOrd="0" presId="urn:microsoft.com/office/officeart/2005/8/layout/radial3"/>
    <dgm:cxn modelId="{E9852970-D5D3-4FF4-8D2C-ADB14D3D9DB0}" type="presParOf" srcId="{09197069-7A0C-4DE4-85C1-1E9B5F524F5D}" destId="{C16D6CEB-89EF-4F97-BF5C-EBF77562BB7A}"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02E0E2-0EC5-44B7-89EA-B90D9473683F}"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1ACFE739-E124-4806-A730-58FFD7EC8FCF}">
      <dgm:prSet/>
      <dgm:spPr/>
      <dgm:t>
        <a:bodyPr/>
        <a:lstStyle/>
        <a:p>
          <a:r>
            <a:rPr lang="en-US" dirty="0"/>
            <a:t>Authorize</a:t>
          </a:r>
        </a:p>
      </dgm:t>
    </dgm:pt>
    <dgm:pt modelId="{586D9923-F4D4-435C-AF3F-9D9B5FAF72E0}" type="parTrans" cxnId="{4818DDB9-F2F3-489E-BC24-EED212593778}">
      <dgm:prSet/>
      <dgm:spPr/>
      <dgm:t>
        <a:bodyPr/>
        <a:lstStyle/>
        <a:p>
          <a:endParaRPr lang="en-US"/>
        </a:p>
      </dgm:t>
    </dgm:pt>
    <dgm:pt modelId="{A3E347F4-84F2-44F2-AEF2-133F26F2DCC9}" type="sibTrans" cxnId="{4818DDB9-F2F3-489E-BC24-EED212593778}">
      <dgm:prSet/>
      <dgm:spPr/>
      <dgm:t>
        <a:bodyPr/>
        <a:lstStyle/>
        <a:p>
          <a:endParaRPr lang="en-US"/>
        </a:p>
      </dgm:t>
    </dgm:pt>
    <dgm:pt modelId="{8707C631-0F73-435B-84E9-3BA46FF7BC0E}">
      <dgm:prSet/>
      <dgm:spPr/>
      <dgm:t>
        <a:bodyPr/>
        <a:lstStyle/>
        <a:p>
          <a:r>
            <a:rPr lang="en-US" dirty="0"/>
            <a:t>Sacraments</a:t>
          </a:r>
        </a:p>
        <a:p>
          <a:r>
            <a:rPr lang="en-US" dirty="0"/>
            <a:t>Ongoing Christian formation</a:t>
          </a:r>
        </a:p>
        <a:p>
          <a:r>
            <a:rPr lang="en-US" dirty="0"/>
            <a:t>Use of church property</a:t>
          </a:r>
        </a:p>
      </dgm:t>
    </dgm:pt>
    <dgm:pt modelId="{8E55C403-AFD3-4AB3-BFCC-5BD519C56698}" type="parTrans" cxnId="{54D18115-BEF8-408C-BB2A-3CED3F1F4DE0}">
      <dgm:prSet/>
      <dgm:spPr/>
      <dgm:t>
        <a:bodyPr/>
        <a:lstStyle/>
        <a:p>
          <a:endParaRPr lang="en-US"/>
        </a:p>
      </dgm:t>
    </dgm:pt>
    <dgm:pt modelId="{7FFEEC23-E90F-468A-A508-547D770D1B15}" type="sibTrans" cxnId="{54D18115-BEF8-408C-BB2A-3CED3F1F4DE0}">
      <dgm:prSet/>
      <dgm:spPr/>
      <dgm:t>
        <a:bodyPr/>
        <a:lstStyle/>
        <a:p>
          <a:endParaRPr lang="en-US"/>
        </a:p>
      </dgm:t>
    </dgm:pt>
    <dgm:pt modelId="{AA919554-59C1-4967-A357-B0A91E4F163C}">
      <dgm:prSet/>
      <dgm:spPr/>
      <dgm:t>
        <a:bodyPr/>
        <a:lstStyle/>
        <a:p>
          <a:r>
            <a:rPr lang="en-US"/>
            <a:t>Oversee</a:t>
          </a:r>
        </a:p>
      </dgm:t>
    </dgm:pt>
    <dgm:pt modelId="{E9E58925-0AE9-4CA7-AC15-0BB8266CE0F8}" type="parTrans" cxnId="{DA6429BF-6178-482A-B20B-250438712D25}">
      <dgm:prSet/>
      <dgm:spPr/>
      <dgm:t>
        <a:bodyPr/>
        <a:lstStyle/>
        <a:p>
          <a:endParaRPr lang="en-US"/>
        </a:p>
      </dgm:t>
    </dgm:pt>
    <dgm:pt modelId="{09030954-FB95-4EC3-8CE7-53459DF18273}" type="sibTrans" cxnId="{DA6429BF-6178-482A-B20B-250438712D25}">
      <dgm:prSet/>
      <dgm:spPr/>
      <dgm:t>
        <a:bodyPr/>
        <a:lstStyle/>
        <a:p>
          <a:endParaRPr lang="en-US"/>
        </a:p>
      </dgm:t>
    </dgm:pt>
    <dgm:pt modelId="{96A19402-C123-4FBE-A469-2648A1B1FEF8}">
      <dgm:prSet/>
      <dgm:spPr/>
      <dgm:t>
        <a:bodyPr/>
        <a:lstStyle/>
        <a:p>
          <a:r>
            <a:rPr lang="en-US" dirty="0"/>
            <a:t>Evangelism</a:t>
          </a:r>
        </a:p>
        <a:p>
          <a:r>
            <a:rPr lang="en-US" dirty="0"/>
            <a:t>Order of worship with minister of Word &amp; Sacrament</a:t>
          </a:r>
        </a:p>
        <a:p>
          <a:r>
            <a:rPr lang="en-US" dirty="0"/>
            <a:t>Educational programs for officers and members</a:t>
          </a:r>
        </a:p>
      </dgm:t>
    </dgm:pt>
    <dgm:pt modelId="{D8199B6F-4D7A-4861-87C7-FC362AAA8B44}" type="parTrans" cxnId="{638CFE36-63B7-4718-9083-3ACEA24136CC}">
      <dgm:prSet/>
      <dgm:spPr/>
      <dgm:t>
        <a:bodyPr/>
        <a:lstStyle/>
        <a:p>
          <a:endParaRPr lang="en-US"/>
        </a:p>
      </dgm:t>
    </dgm:pt>
    <dgm:pt modelId="{E865E10E-4700-4586-A2E5-B89A0DF7DE29}" type="sibTrans" cxnId="{638CFE36-63B7-4718-9083-3ACEA24136CC}">
      <dgm:prSet/>
      <dgm:spPr/>
      <dgm:t>
        <a:bodyPr/>
        <a:lstStyle/>
        <a:p>
          <a:endParaRPr lang="en-US"/>
        </a:p>
      </dgm:t>
    </dgm:pt>
    <dgm:pt modelId="{AEEE16BC-3F1D-4B44-9D92-BADF71C49A23}">
      <dgm:prSet/>
      <dgm:spPr/>
      <dgm:t>
        <a:bodyPr/>
        <a:lstStyle/>
        <a:p>
          <a:r>
            <a:rPr lang="en-US"/>
            <a:t>Provide</a:t>
          </a:r>
        </a:p>
      </dgm:t>
    </dgm:pt>
    <dgm:pt modelId="{0123D7C5-71BA-4BF0-BDEB-4112E765ECBB}" type="parTrans" cxnId="{0DA8912C-0FCD-4E5C-B875-E7DEF2FB41F0}">
      <dgm:prSet/>
      <dgm:spPr/>
      <dgm:t>
        <a:bodyPr/>
        <a:lstStyle/>
        <a:p>
          <a:endParaRPr lang="en-US"/>
        </a:p>
      </dgm:t>
    </dgm:pt>
    <dgm:pt modelId="{A5AF340F-1EBD-4CE1-892D-5E8C052F557A}" type="sibTrans" cxnId="{0DA8912C-0FCD-4E5C-B875-E7DEF2FB41F0}">
      <dgm:prSet/>
      <dgm:spPr/>
      <dgm:t>
        <a:bodyPr/>
        <a:lstStyle/>
        <a:p>
          <a:endParaRPr lang="en-US"/>
        </a:p>
      </dgm:t>
    </dgm:pt>
    <dgm:pt modelId="{FD28DFF6-DF35-4573-9320-7066DDA257B8}">
      <dgm:prSet/>
      <dgm:spPr/>
      <dgm:t>
        <a:bodyPr/>
        <a:lstStyle/>
        <a:p>
          <a:r>
            <a:rPr lang="en-US" dirty="0"/>
            <a:t>Opportunity for those seeking membership to explore faith, examine and receive new members</a:t>
          </a:r>
        </a:p>
      </dgm:t>
    </dgm:pt>
    <dgm:pt modelId="{9AEFEE96-6568-4B74-92C3-371C1A9E4945}" type="parTrans" cxnId="{9159A1C4-4B32-4138-A283-ED5118E62391}">
      <dgm:prSet/>
      <dgm:spPr/>
      <dgm:t>
        <a:bodyPr/>
        <a:lstStyle/>
        <a:p>
          <a:endParaRPr lang="en-US"/>
        </a:p>
      </dgm:t>
    </dgm:pt>
    <dgm:pt modelId="{93172C7F-9410-4059-9473-9F5C67DB5B6B}" type="sibTrans" cxnId="{9159A1C4-4B32-4138-A283-ED5118E62391}">
      <dgm:prSet/>
      <dgm:spPr/>
      <dgm:t>
        <a:bodyPr/>
        <a:lstStyle/>
        <a:p>
          <a:endParaRPr lang="en-US"/>
        </a:p>
      </dgm:t>
    </dgm:pt>
    <dgm:pt modelId="{E232A5CF-F678-4F2F-BADE-8B6D5AED1814}">
      <dgm:prSet/>
      <dgm:spPr/>
      <dgm:t>
        <a:bodyPr/>
        <a:lstStyle/>
        <a:p>
          <a:r>
            <a:rPr lang="en-US"/>
            <a:t>Cultivate</a:t>
          </a:r>
        </a:p>
      </dgm:t>
    </dgm:pt>
    <dgm:pt modelId="{C4A8FF6E-C28D-431F-9E8C-14F15B9ABEFF}" type="parTrans" cxnId="{F9273D1E-2073-42A6-A37C-496EC53DBB4D}">
      <dgm:prSet/>
      <dgm:spPr/>
      <dgm:t>
        <a:bodyPr/>
        <a:lstStyle/>
        <a:p>
          <a:endParaRPr lang="en-US"/>
        </a:p>
      </dgm:t>
    </dgm:pt>
    <dgm:pt modelId="{13FEAD5B-F316-4C8F-B3B0-C6FE7D23DE2E}" type="sibTrans" cxnId="{F9273D1E-2073-42A6-A37C-496EC53DBB4D}">
      <dgm:prSet/>
      <dgm:spPr/>
      <dgm:t>
        <a:bodyPr/>
        <a:lstStyle/>
        <a:p>
          <a:endParaRPr lang="en-US"/>
        </a:p>
      </dgm:t>
    </dgm:pt>
    <dgm:pt modelId="{64962C33-2224-475C-B88F-C10866126E90}">
      <dgm:prSet/>
      <dgm:spPr/>
      <dgm:t>
        <a:bodyPr/>
        <a:lstStyle/>
        <a:p>
          <a:r>
            <a:rPr lang="en-US" dirty="0"/>
            <a:t>The ability to teach</a:t>
          </a:r>
        </a:p>
      </dgm:t>
    </dgm:pt>
    <dgm:pt modelId="{31EA6E78-5DAC-4849-AD8A-CD35E09A464E}" type="parTrans" cxnId="{0C8916EF-B247-42F9-B51B-E02597FBBF37}">
      <dgm:prSet/>
      <dgm:spPr/>
      <dgm:t>
        <a:bodyPr/>
        <a:lstStyle/>
        <a:p>
          <a:endParaRPr lang="en-US"/>
        </a:p>
      </dgm:t>
    </dgm:pt>
    <dgm:pt modelId="{2355CDAD-9E98-485D-BE12-D4819393CAD2}" type="sibTrans" cxnId="{0C8916EF-B247-42F9-B51B-E02597FBBF37}">
      <dgm:prSet/>
      <dgm:spPr/>
      <dgm:t>
        <a:bodyPr/>
        <a:lstStyle/>
        <a:p>
          <a:endParaRPr lang="en-US"/>
        </a:p>
      </dgm:t>
    </dgm:pt>
    <dgm:pt modelId="{97D14F17-B7C5-4104-8B1F-AB431C44BB72}">
      <dgm:prSet/>
      <dgm:spPr/>
      <dgm:t>
        <a:bodyPr/>
        <a:lstStyle/>
        <a:p>
          <a:r>
            <a:rPr lang="en-US" dirty="0"/>
            <a:t>Select</a:t>
          </a:r>
        </a:p>
      </dgm:t>
    </dgm:pt>
    <dgm:pt modelId="{2C978003-E581-4D36-A5D7-5F2BCE78A786}" type="parTrans" cxnId="{DEC1DE75-9E0D-41F1-873B-8F38558E37CE}">
      <dgm:prSet/>
      <dgm:spPr/>
      <dgm:t>
        <a:bodyPr/>
        <a:lstStyle/>
        <a:p>
          <a:endParaRPr lang="en-US"/>
        </a:p>
      </dgm:t>
    </dgm:pt>
    <dgm:pt modelId="{08788CB9-026F-4BD9-98CF-0A356726966E}" type="sibTrans" cxnId="{DEC1DE75-9E0D-41F1-873B-8F38558E37CE}">
      <dgm:prSet/>
      <dgm:spPr/>
      <dgm:t>
        <a:bodyPr/>
        <a:lstStyle/>
        <a:p>
          <a:endParaRPr lang="en-US"/>
        </a:p>
      </dgm:t>
    </dgm:pt>
    <dgm:pt modelId="{8C722F77-696D-4DB0-945D-1D2939914B62}">
      <dgm:prSet/>
      <dgm:spPr/>
      <dgm:t>
        <a:bodyPr/>
        <a:lstStyle/>
        <a:p>
          <a:r>
            <a:rPr lang="en-US" dirty="0"/>
            <a:t>Hymnals, service books, Bibles and other permanent worship resources (in concurrence with others)</a:t>
          </a:r>
        </a:p>
      </dgm:t>
    </dgm:pt>
    <dgm:pt modelId="{3412C8D0-B4B0-4956-86ED-78BF8CA9B82C}" type="parTrans" cxnId="{A4EDF8ED-A4F3-417C-B44C-0B20125E4A5D}">
      <dgm:prSet/>
      <dgm:spPr/>
      <dgm:t>
        <a:bodyPr/>
        <a:lstStyle/>
        <a:p>
          <a:endParaRPr lang="en-US"/>
        </a:p>
      </dgm:t>
    </dgm:pt>
    <dgm:pt modelId="{2C1CB738-FEF5-4C56-95AE-13ED16B86CD5}" type="sibTrans" cxnId="{A4EDF8ED-A4F3-417C-B44C-0B20125E4A5D}">
      <dgm:prSet/>
      <dgm:spPr/>
      <dgm:t>
        <a:bodyPr/>
        <a:lstStyle/>
        <a:p>
          <a:endParaRPr lang="en-US"/>
        </a:p>
      </dgm:t>
    </dgm:pt>
    <dgm:pt modelId="{77D841A1-4DEC-4175-84A6-E7A73A5B6E76}">
      <dgm:prSet/>
      <dgm:spPr/>
      <dgm:t>
        <a:bodyPr/>
        <a:lstStyle/>
        <a:p>
          <a:r>
            <a:rPr lang="en-US" dirty="0"/>
            <a:t>Educate</a:t>
          </a:r>
        </a:p>
      </dgm:t>
    </dgm:pt>
    <dgm:pt modelId="{C2DF8422-C3AC-4481-9463-3273FF8EF661}" type="parTrans" cxnId="{AD8F5B8D-E0F2-43FF-83CA-E2474255A5E3}">
      <dgm:prSet/>
      <dgm:spPr/>
      <dgm:t>
        <a:bodyPr/>
        <a:lstStyle/>
        <a:p>
          <a:endParaRPr lang="en-US"/>
        </a:p>
      </dgm:t>
    </dgm:pt>
    <dgm:pt modelId="{BFE4C60E-3468-437D-A69F-2FA521AAF313}" type="sibTrans" cxnId="{AD8F5B8D-E0F2-43FF-83CA-E2474255A5E3}">
      <dgm:prSet/>
      <dgm:spPr/>
      <dgm:t>
        <a:bodyPr/>
        <a:lstStyle/>
        <a:p>
          <a:endParaRPr lang="en-US"/>
        </a:p>
      </dgm:t>
    </dgm:pt>
    <dgm:pt modelId="{44BCB842-0793-49EA-844B-8FF5C4A561A3}">
      <dgm:prSet/>
      <dgm:spPr/>
      <dgm:t>
        <a:bodyPr/>
        <a:lstStyle/>
        <a:p>
          <a:r>
            <a:rPr lang="en-US" dirty="0"/>
            <a:t>About the church’s worship and provide for study of the Directory of  Worship</a:t>
          </a:r>
        </a:p>
      </dgm:t>
    </dgm:pt>
    <dgm:pt modelId="{A7E326D8-DB7E-43C8-9E9A-B2D991E850D3}" type="parTrans" cxnId="{52663613-1D3E-4377-8017-77FB6DCC1563}">
      <dgm:prSet/>
      <dgm:spPr/>
      <dgm:t>
        <a:bodyPr/>
        <a:lstStyle/>
        <a:p>
          <a:endParaRPr lang="en-US"/>
        </a:p>
      </dgm:t>
    </dgm:pt>
    <dgm:pt modelId="{DA50C33A-2761-4189-BE85-BB6E2C078723}" type="sibTrans" cxnId="{52663613-1D3E-4377-8017-77FB6DCC1563}">
      <dgm:prSet/>
      <dgm:spPr/>
      <dgm:t>
        <a:bodyPr/>
        <a:lstStyle/>
        <a:p>
          <a:endParaRPr lang="en-US"/>
        </a:p>
      </dgm:t>
    </dgm:pt>
    <dgm:pt modelId="{5F6CACB6-DE9E-4FB4-88DC-52DF05C8555F}" type="pres">
      <dgm:prSet presAssocID="{4202E0E2-0EC5-44B7-89EA-B90D9473683F}" presName="Name0" presStyleCnt="0">
        <dgm:presLayoutVars>
          <dgm:dir/>
          <dgm:animLvl val="lvl"/>
          <dgm:resizeHandles val="exact"/>
        </dgm:presLayoutVars>
      </dgm:prSet>
      <dgm:spPr/>
    </dgm:pt>
    <dgm:pt modelId="{B728AFB0-1704-47C0-9247-4514EDDD9265}" type="pres">
      <dgm:prSet presAssocID="{1ACFE739-E124-4806-A730-58FFD7EC8FCF}" presName="composite" presStyleCnt="0"/>
      <dgm:spPr/>
    </dgm:pt>
    <dgm:pt modelId="{F2CDF21E-FC7A-49D5-BAB4-D0DA5A7E9AB2}" type="pres">
      <dgm:prSet presAssocID="{1ACFE739-E124-4806-A730-58FFD7EC8FCF}" presName="parTx" presStyleLbl="alignNode1" presStyleIdx="0" presStyleCnt="6">
        <dgm:presLayoutVars>
          <dgm:chMax val="0"/>
          <dgm:chPref val="0"/>
        </dgm:presLayoutVars>
      </dgm:prSet>
      <dgm:spPr/>
    </dgm:pt>
    <dgm:pt modelId="{375C81CC-F7CF-477E-9091-A3ED41A0D633}" type="pres">
      <dgm:prSet presAssocID="{1ACFE739-E124-4806-A730-58FFD7EC8FCF}" presName="desTx" presStyleLbl="alignAccFollowNode1" presStyleIdx="0" presStyleCnt="6">
        <dgm:presLayoutVars/>
      </dgm:prSet>
      <dgm:spPr/>
    </dgm:pt>
    <dgm:pt modelId="{2F1D96BA-E79B-471C-84B4-A80F24F63D64}" type="pres">
      <dgm:prSet presAssocID="{A3E347F4-84F2-44F2-AEF2-133F26F2DCC9}" presName="space" presStyleCnt="0"/>
      <dgm:spPr/>
    </dgm:pt>
    <dgm:pt modelId="{AA3AD82B-96B2-404F-837F-47B8E8FAEECC}" type="pres">
      <dgm:prSet presAssocID="{AA919554-59C1-4967-A357-B0A91E4F163C}" presName="composite" presStyleCnt="0"/>
      <dgm:spPr/>
    </dgm:pt>
    <dgm:pt modelId="{BC8649F6-9F02-411D-8CE1-3495CF75BD29}" type="pres">
      <dgm:prSet presAssocID="{AA919554-59C1-4967-A357-B0A91E4F163C}" presName="parTx" presStyleLbl="alignNode1" presStyleIdx="1" presStyleCnt="6">
        <dgm:presLayoutVars>
          <dgm:chMax val="0"/>
          <dgm:chPref val="0"/>
        </dgm:presLayoutVars>
      </dgm:prSet>
      <dgm:spPr/>
    </dgm:pt>
    <dgm:pt modelId="{DA97781A-80DE-441D-8CE4-E4A8CA84FF8F}" type="pres">
      <dgm:prSet presAssocID="{AA919554-59C1-4967-A357-B0A91E4F163C}" presName="desTx" presStyleLbl="alignAccFollowNode1" presStyleIdx="1" presStyleCnt="6">
        <dgm:presLayoutVars/>
      </dgm:prSet>
      <dgm:spPr/>
    </dgm:pt>
    <dgm:pt modelId="{4F8328D4-20D1-4628-A42D-CE56FC691941}" type="pres">
      <dgm:prSet presAssocID="{09030954-FB95-4EC3-8CE7-53459DF18273}" presName="space" presStyleCnt="0"/>
      <dgm:spPr/>
    </dgm:pt>
    <dgm:pt modelId="{C877EEA2-73E0-4270-997A-3571D0163DD6}" type="pres">
      <dgm:prSet presAssocID="{AEEE16BC-3F1D-4B44-9D92-BADF71C49A23}" presName="composite" presStyleCnt="0"/>
      <dgm:spPr/>
    </dgm:pt>
    <dgm:pt modelId="{ECDA5FA0-5326-41AF-B2B0-253EDC7C9554}" type="pres">
      <dgm:prSet presAssocID="{AEEE16BC-3F1D-4B44-9D92-BADF71C49A23}" presName="parTx" presStyleLbl="alignNode1" presStyleIdx="2" presStyleCnt="6">
        <dgm:presLayoutVars>
          <dgm:chMax val="0"/>
          <dgm:chPref val="0"/>
        </dgm:presLayoutVars>
      </dgm:prSet>
      <dgm:spPr/>
    </dgm:pt>
    <dgm:pt modelId="{1537A987-3243-43F3-9BD0-F09430DE33C0}" type="pres">
      <dgm:prSet presAssocID="{AEEE16BC-3F1D-4B44-9D92-BADF71C49A23}" presName="desTx" presStyleLbl="alignAccFollowNode1" presStyleIdx="2" presStyleCnt="6">
        <dgm:presLayoutVars/>
      </dgm:prSet>
      <dgm:spPr/>
    </dgm:pt>
    <dgm:pt modelId="{0E957B7F-8194-44B8-AC90-341BB1F4DD7A}" type="pres">
      <dgm:prSet presAssocID="{A5AF340F-1EBD-4CE1-892D-5E8C052F557A}" presName="space" presStyleCnt="0"/>
      <dgm:spPr/>
    </dgm:pt>
    <dgm:pt modelId="{D84B4504-8BFE-49AC-9D48-56BF6D8A06BA}" type="pres">
      <dgm:prSet presAssocID="{E232A5CF-F678-4F2F-BADE-8B6D5AED1814}" presName="composite" presStyleCnt="0"/>
      <dgm:spPr/>
    </dgm:pt>
    <dgm:pt modelId="{EC5CE0D2-E41C-48F2-A74E-F7F2E14DACD2}" type="pres">
      <dgm:prSet presAssocID="{E232A5CF-F678-4F2F-BADE-8B6D5AED1814}" presName="parTx" presStyleLbl="alignNode1" presStyleIdx="3" presStyleCnt="6">
        <dgm:presLayoutVars>
          <dgm:chMax val="0"/>
          <dgm:chPref val="0"/>
        </dgm:presLayoutVars>
      </dgm:prSet>
      <dgm:spPr/>
    </dgm:pt>
    <dgm:pt modelId="{5C1D4BD3-BED0-4D15-8411-E8C903A9936B}" type="pres">
      <dgm:prSet presAssocID="{E232A5CF-F678-4F2F-BADE-8B6D5AED1814}" presName="desTx" presStyleLbl="alignAccFollowNode1" presStyleIdx="3" presStyleCnt="6">
        <dgm:presLayoutVars/>
      </dgm:prSet>
      <dgm:spPr/>
    </dgm:pt>
    <dgm:pt modelId="{73EA1FEB-5507-467F-A3F7-A396AFE15F44}" type="pres">
      <dgm:prSet presAssocID="{13FEAD5B-F316-4C8F-B3B0-C6FE7D23DE2E}" presName="space" presStyleCnt="0"/>
      <dgm:spPr/>
    </dgm:pt>
    <dgm:pt modelId="{D5C73B38-EF18-467A-8DB7-A3EB8D9F203C}" type="pres">
      <dgm:prSet presAssocID="{97D14F17-B7C5-4104-8B1F-AB431C44BB72}" presName="composite" presStyleCnt="0"/>
      <dgm:spPr/>
    </dgm:pt>
    <dgm:pt modelId="{5B46591B-4F81-48FD-B001-5887AFC23508}" type="pres">
      <dgm:prSet presAssocID="{97D14F17-B7C5-4104-8B1F-AB431C44BB72}" presName="parTx" presStyleLbl="alignNode1" presStyleIdx="4" presStyleCnt="6">
        <dgm:presLayoutVars>
          <dgm:chMax val="0"/>
          <dgm:chPref val="0"/>
        </dgm:presLayoutVars>
      </dgm:prSet>
      <dgm:spPr/>
    </dgm:pt>
    <dgm:pt modelId="{239F7775-934D-4708-8B06-21DEC34E38EE}" type="pres">
      <dgm:prSet presAssocID="{97D14F17-B7C5-4104-8B1F-AB431C44BB72}" presName="desTx" presStyleLbl="alignAccFollowNode1" presStyleIdx="4" presStyleCnt="6">
        <dgm:presLayoutVars/>
      </dgm:prSet>
      <dgm:spPr/>
    </dgm:pt>
    <dgm:pt modelId="{AB411EAF-1699-442B-94E2-39D6FAF77A75}" type="pres">
      <dgm:prSet presAssocID="{08788CB9-026F-4BD9-98CF-0A356726966E}" presName="space" presStyleCnt="0"/>
      <dgm:spPr/>
    </dgm:pt>
    <dgm:pt modelId="{39182612-E179-4C8E-85EB-EA906346A8ED}" type="pres">
      <dgm:prSet presAssocID="{77D841A1-4DEC-4175-84A6-E7A73A5B6E76}" presName="composite" presStyleCnt="0"/>
      <dgm:spPr/>
    </dgm:pt>
    <dgm:pt modelId="{CEE13BF8-973B-46C1-B2F4-54CE780C1569}" type="pres">
      <dgm:prSet presAssocID="{77D841A1-4DEC-4175-84A6-E7A73A5B6E76}" presName="parTx" presStyleLbl="alignNode1" presStyleIdx="5" presStyleCnt="6">
        <dgm:presLayoutVars>
          <dgm:chMax val="0"/>
          <dgm:chPref val="0"/>
        </dgm:presLayoutVars>
      </dgm:prSet>
      <dgm:spPr/>
    </dgm:pt>
    <dgm:pt modelId="{DCCB002C-6B9A-4424-8EB4-A9CA82808AED}" type="pres">
      <dgm:prSet presAssocID="{77D841A1-4DEC-4175-84A6-E7A73A5B6E76}" presName="desTx" presStyleLbl="alignAccFollowNode1" presStyleIdx="5" presStyleCnt="6">
        <dgm:presLayoutVars/>
      </dgm:prSet>
      <dgm:spPr/>
    </dgm:pt>
  </dgm:ptLst>
  <dgm:cxnLst>
    <dgm:cxn modelId="{C55F3800-A10E-4530-91F8-F24A7DFDE41A}" type="presOf" srcId="{96A19402-C123-4FBE-A469-2648A1B1FEF8}" destId="{DA97781A-80DE-441D-8CE4-E4A8CA84FF8F}" srcOrd="0" destOrd="0" presId="urn:microsoft.com/office/officeart/2016/7/layout/ChevronBlockProcess"/>
    <dgm:cxn modelId="{30B77C04-5F33-41D6-88D0-5FA01F1078F3}" type="presOf" srcId="{97D14F17-B7C5-4104-8B1F-AB431C44BB72}" destId="{5B46591B-4F81-48FD-B001-5887AFC23508}" srcOrd="0" destOrd="0" presId="urn:microsoft.com/office/officeart/2016/7/layout/ChevronBlockProcess"/>
    <dgm:cxn modelId="{6B47430F-525E-4E07-9C97-C7067B3B5A06}" type="presOf" srcId="{64962C33-2224-475C-B88F-C10866126E90}" destId="{5C1D4BD3-BED0-4D15-8411-E8C903A9936B}" srcOrd="0" destOrd="0" presId="urn:microsoft.com/office/officeart/2016/7/layout/ChevronBlockProcess"/>
    <dgm:cxn modelId="{52663613-1D3E-4377-8017-77FB6DCC1563}" srcId="{77D841A1-4DEC-4175-84A6-E7A73A5B6E76}" destId="{44BCB842-0793-49EA-844B-8FF5C4A561A3}" srcOrd="0" destOrd="0" parTransId="{A7E326D8-DB7E-43C8-9E9A-B2D991E850D3}" sibTransId="{DA50C33A-2761-4189-BE85-BB6E2C078723}"/>
    <dgm:cxn modelId="{54D18115-BEF8-408C-BB2A-3CED3F1F4DE0}" srcId="{1ACFE739-E124-4806-A730-58FFD7EC8FCF}" destId="{8707C631-0F73-435B-84E9-3BA46FF7BC0E}" srcOrd="0" destOrd="0" parTransId="{8E55C403-AFD3-4AB3-BFCC-5BD519C56698}" sibTransId="{7FFEEC23-E90F-468A-A508-547D770D1B15}"/>
    <dgm:cxn modelId="{F9273D1E-2073-42A6-A37C-496EC53DBB4D}" srcId="{4202E0E2-0EC5-44B7-89EA-B90D9473683F}" destId="{E232A5CF-F678-4F2F-BADE-8B6D5AED1814}" srcOrd="3" destOrd="0" parTransId="{C4A8FF6E-C28D-431F-9E8C-14F15B9ABEFF}" sibTransId="{13FEAD5B-F316-4C8F-B3B0-C6FE7D23DE2E}"/>
    <dgm:cxn modelId="{BB62482C-13E3-455E-A7D9-5634D67AE817}" type="presOf" srcId="{FD28DFF6-DF35-4573-9320-7066DDA257B8}" destId="{1537A987-3243-43F3-9BD0-F09430DE33C0}" srcOrd="0" destOrd="0" presId="urn:microsoft.com/office/officeart/2016/7/layout/ChevronBlockProcess"/>
    <dgm:cxn modelId="{0DA8912C-0FCD-4E5C-B875-E7DEF2FB41F0}" srcId="{4202E0E2-0EC5-44B7-89EA-B90D9473683F}" destId="{AEEE16BC-3F1D-4B44-9D92-BADF71C49A23}" srcOrd="2" destOrd="0" parTransId="{0123D7C5-71BA-4BF0-BDEB-4112E765ECBB}" sibTransId="{A5AF340F-1EBD-4CE1-892D-5E8C052F557A}"/>
    <dgm:cxn modelId="{638CFE36-63B7-4718-9083-3ACEA24136CC}" srcId="{AA919554-59C1-4967-A357-B0A91E4F163C}" destId="{96A19402-C123-4FBE-A469-2648A1B1FEF8}" srcOrd="0" destOrd="0" parTransId="{D8199B6F-4D7A-4861-87C7-FC362AAA8B44}" sibTransId="{E865E10E-4700-4586-A2E5-B89A0DF7DE29}"/>
    <dgm:cxn modelId="{0C6B873D-D75D-45EF-8819-B9B895F04E04}" type="presOf" srcId="{AA919554-59C1-4967-A357-B0A91E4F163C}" destId="{BC8649F6-9F02-411D-8CE1-3495CF75BD29}" srcOrd="0" destOrd="0" presId="urn:microsoft.com/office/officeart/2016/7/layout/ChevronBlockProcess"/>
    <dgm:cxn modelId="{259D284A-A4FF-45CB-9A6F-8D78B949E3A1}" type="presOf" srcId="{44BCB842-0793-49EA-844B-8FF5C4A561A3}" destId="{DCCB002C-6B9A-4424-8EB4-A9CA82808AED}" srcOrd="0" destOrd="0" presId="urn:microsoft.com/office/officeart/2016/7/layout/ChevronBlockProcess"/>
    <dgm:cxn modelId="{06101370-0B4C-442E-8B6D-8022548CD01C}" type="presOf" srcId="{8C722F77-696D-4DB0-945D-1D2939914B62}" destId="{239F7775-934D-4708-8B06-21DEC34E38EE}" srcOrd="0" destOrd="0" presId="urn:microsoft.com/office/officeart/2016/7/layout/ChevronBlockProcess"/>
    <dgm:cxn modelId="{DEC1DE75-9E0D-41F1-873B-8F38558E37CE}" srcId="{4202E0E2-0EC5-44B7-89EA-B90D9473683F}" destId="{97D14F17-B7C5-4104-8B1F-AB431C44BB72}" srcOrd="4" destOrd="0" parTransId="{2C978003-E581-4D36-A5D7-5F2BCE78A786}" sibTransId="{08788CB9-026F-4BD9-98CF-0A356726966E}"/>
    <dgm:cxn modelId="{30F0E58A-C9BD-463A-8819-312F2E14F72C}" type="presOf" srcId="{4202E0E2-0EC5-44B7-89EA-B90D9473683F}" destId="{5F6CACB6-DE9E-4FB4-88DC-52DF05C8555F}" srcOrd="0" destOrd="0" presId="urn:microsoft.com/office/officeart/2016/7/layout/ChevronBlockProcess"/>
    <dgm:cxn modelId="{AD8F5B8D-E0F2-43FF-83CA-E2474255A5E3}" srcId="{4202E0E2-0EC5-44B7-89EA-B90D9473683F}" destId="{77D841A1-4DEC-4175-84A6-E7A73A5B6E76}" srcOrd="5" destOrd="0" parTransId="{C2DF8422-C3AC-4481-9463-3273FF8EF661}" sibTransId="{BFE4C60E-3468-437D-A69F-2FA521AAF313}"/>
    <dgm:cxn modelId="{85317F8D-94AA-418C-9DBC-21F13752667E}" type="presOf" srcId="{AEEE16BC-3F1D-4B44-9D92-BADF71C49A23}" destId="{ECDA5FA0-5326-41AF-B2B0-253EDC7C9554}" srcOrd="0" destOrd="0" presId="urn:microsoft.com/office/officeart/2016/7/layout/ChevronBlockProcess"/>
    <dgm:cxn modelId="{880EBA98-F398-4E66-B1B9-87C073792247}" type="presOf" srcId="{8707C631-0F73-435B-84E9-3BA46FF7BC0E}" destId="{375C81CC-F7CF-477E-9091-A3ED41A0D633}" srcOrd="0" destOrd="0" presId="urn:microsoft.com/office/officeart/2016/7/layout/ChevronBlockProcess"/>
    <dgm:cxn modelId="{D7FF409A-8495-4E74-B501-9D9D8EC78B02}" type="presOf" srcId="{1ACFE739-E124-4806-A730-58FFD7EC8FCF}" destId="{F2CDF21E-FC7A-49D5-BAB4-D0DA5A7E9AB2}" srcOrd="0" destOrd="0" presId="urn:microsoft.com/office/officeart/2016/7/layout/ChevronBlockProcess"/>
    <dgm:cxn modelId="{4818DDB9-F2F3-489E-BC24-EED212593778}" srcId="{4202E0E2-0EC5-44B7-89EA-B90D9473683F}" destId="{1ACFE739-E124-4806-A730-58FFD7EC8FCF}" srcOrd="0" destOrd="0" parTransId="{586D9923-F4D4-435C-AF3F-9D9B5FAF72E0}" sibTransId="{A3E347F4-84F2-44F2-AEF2-133F26F2DCC9}"/>
    <dgm:cxn modelId="{B1F5BBBC-E374-4D35-8BA1-8F6887ACC822}" type="presOf" srcId="{77D841A1-4DEC-4175-84A6-E7A73A5B6E76}" destId="{CEE13BF8-973B-46C1-B2F4-54CE780C1569}" srcOrd="0" destOrd="0" presId="urn:microsoft.com/office/officeart/2016/7/layout/ChevronBlockProcess"/>
    <dgm:cxn modelId="{DA6429BF-6178-482A-B20B-250438712D25}" srcId="{4202E0E2-0EC5-44B7-89EA-B90D9473683F}" destId="{AA919554-59C1-4967-A357-B0A91E4F163C}" srcOrd="1" destOrd="0" parTransId="{E9E58925-0AE9-4CA7-AC15-0BB8266CE0F8}" sibTransId="{09030954-FB95-4EC3-8CE7-53459DF18273}"/>
    <dgm:cxn modelId="{9159A1C4-4B32-4138-A283-ED5118E62391}" srcId="{AEEE16BC-3F1D-4B44-9D92-BADF71C49A23}" destId="{FD28DFF6-DF35-4573-9320-7066DDA257B8}" srcOrd="0" destOrd="0" parTransId="{9AEFEE96-6568-4B74-92C3-371C1A9E4945}" sibTransId="{93172C7F-9410-4059-9473-9F5C67DB5B6B}"/>
    <dgm:cxn modelId="{A4EDF8ED-A4F3-417C-B44C-0B20125E4A5D}" srcId="{97D14F17-B7C5-4104-8B1F-AB431C44BB72}" destId="{8C722F77-696D-4DB0-945D-1D2939914B62}" srcOrd="0" destOrd="0" parTransId="{3412C8D0-B4B0-4956-86ED-78BF8CA9B82C}" sibTransId="{2C1CB738-FEF5-4C56-95AE-13ED16B86CD5}"/>
    <dgm:cxn modelId="{0C8916EF-B247-42F9-B51B-E02597FBBF37}" srcId="{E232A5CF-F678-4F2F-BADE-8B6D5AED1814}" destId="{64962C33-2224-475C-B88F-C10866126E90}" srcOrd="0" destOrd="0" parTransId="{31EA6E78-5DAC-4849-AD8A-CD35E09A464E}" sibTransId="{2355CDAD-9E98-485D-BE12-D4819393CAD2}"/>
    <dgm:cxn modelId="{04A94BF3-9F35-4D98-AA48-0CB604D8E3CD}" type="presOf" srcId="{E232A5CF-F678-4F2F-BADE-8B6D5AED1814}" destId="{EC5CE0D2-E41C-48F2-A74E-F7F2E14DACD2}" srcOrd="0" destOrd="0" presId="urn:microsoft.com/office/officeart/2016/7/layout/ChevronBlockProcess"/>
    <dgm:cxn modelId="{7BD4F95E-C6ED-4553-AFEF-A5ADC9839885}" type="presParOf" srcId="{5F6CACB6-DE9E-4FB4-88DC-52DF05C8555F}" destId="{B728AFB0-1704-47C0-9247-4514EDDD9265}" srcOrd="0" destOrd="0" presId="urn:microsoft.com/office/officeart/2016/7/layout/ChevronBlockProcess"/>
    <dgm:cxn modelId="{CF2ABF9E-C970-4318-A7F4-1B98FC86E587}" type="presParOf" srcId="{B728AFB0-1704-47C0-9247-4514EDDD9265}" destId="{F2CDF21E-FC7A-49D5-BAB4-D0DA5A7E9AB2}" srcOrd="0" destOrd="0" presId="urn:microsoft.com/office/officeart/2016/7/layout/ChevronBlockProcess"/>
    <dgm:cxn modelId="{387E2982-299D-4E45-9960-709F45E8640C}" type="presParOf" srcId="{B728AFB0-1704-47C0-9247-4514EDDD9265}" destId="{375C81CC-F7CF-477E-9091-A3ED41A0D633}" srcOrd="1" destOrd="0" presId="urn:microsoft.com/office/officeart/2016/7/layout/ChevronBlockProcess"/>
    <dgm:cxn modelId="{3A6354E4-2D71-496E-A697-6AFE6976719C}" type="presParOf" srcId="{5F6CACB6-DE9E-4FB4-88DC-52DF05C8555F}" destId="{2F1D96BA-E79B-471C-84B4-A80F24F63D64}" srcOrd="1" destOrd="0" presId="urn:microsoft.com/office/officeart/2016/7/layout/ChevronBlockProcess"/>
    <dgm:cxn modelId="{79C96C22-47C4-4030-BE07-0A45DB5F4D7D}" type="presParOf" srcId="{5F6CACB6-DE9E-4FB4-88DC-52DF05C8555F}" destId="{AA3AD82B-96B2-404F-837F-47B8E8FAEECC}" srcOrd="2" destOrd="0" presId="urn:microsoft.com/office/officeart/2016/7/layout/ChevronBlockProcess"/>
    <dgm:cxn modelId="{D63F50FE-9667-4DC9-860E-4D1A6D372A2C}" type="presParOf" srcId="{AA3AD82B-96B2-404F-837F-47B8E8FAEECC}" destId="{BC8649F6-9F02-411D-8CE1-3495CF75BD29}" srcOrd="0" destOrd="0" presId="urn:microsoft.com/office/officeart/2016/7/layout/ChevronBlockProcess"/>
    <dgm:cxn modelId="{6A75EAD8-69F5-4DA4-A790-BD8CA59B9F14}" type="presParOf" srcId="{AA3AD82B-96B2-404F-837F-47B8E8FAEECC}" destId="{DA97781A-80DE-441D-8CE4-E4A8CA84FF8F}" srcOrd="1" destOrd="0" presId="urn:microsoft.com/office/officeart/2016/7/layout/ChevronBlockProcess"/>
    <dgm:cxn modelId="{D0C26427-A8BC-4DF7-894A-122AA3639D5E}" type="presParOf" srcId="{5F6CACB6-DE9E-4FB4-88DC-52DF05C8555F}" destId="{4F8328D4-20D1-4628-A42D-CE56FC691941}" srcOrd="3" destOrd="0" presId="urn:microsoft.com/office/officeart/2016/7/layout/ChevronBlockProcess"/>
    <dgm:cxn modelId="{05170D08-64CD-4814-8CB9-2983D8E3C6A1}" type="presParOf" srcId="{5F6CACB6-DE9E-4FB4-88DC-52DF05C8555F}" destId="{C877EEA2-73E0-4270-997A-3571D0163DD6}" srcOrd="4" destOrd="0" presId="urn:microsoft.com/office/officeart/2016/7/layout/ChevronBlockProcess"/>
    <dgm:cxn modelId="{7A9F1C7E-1696-4075-84C3-4CACCF240092}" type="presParOf" srcId="{C877EEA2-73E0-4270-997A-3571D0163DD6}" destId="{ECDA5FA0-5326-41AF-B2B0-253EDC7C9554}" srcOrd="0" destOrd="0" presId="urn:microsoft.com/office/officeart/2016/7/layout/ChevronBlockProcess"/>
    <dgm:cxn modelId="{37808ABB-01C8-48D1-BE78-8BA2B35FE489}" type="presParOf" srcId="{C877EEA2-73E0-4270-997A-3571D0163DD6}" destId="{1537A987-3243-43F3-9BD0-F09430DE33C0}" srcOrd="1" destOrd="0" presId="urn:microsoft.com/office/officeart/2016/7/layout/ChevronBlockProcess"/>
    <dgm:cxn modelId="{C00FE624-4BF1-42EB-AC2A-F3EE1F67AC83}" type="presParOf" srcId="{5F6CACB6-DE9E-4FB4-88DC-52DF05C8555F}" destId="{0E957B7F-8194-44B8-AC90-341BB1F4DD7A}" srcOrd="5" destOrd="0" presId="urn:microsoft.com/office/officeart/2016/7/layout/ChevronBlockProcess"/>
    <dgm:cxn modelId="{312D213C-AD5B-4AE4-8F07-E4B9FBC88A4B}" type="presParOf" srcId="{5F6CACB6-DE9E-4FB4-88DC-52DF05C8555F}" destId="{D84B4504-8BFE-49AC-9D48-56BF6D8A06BA}" srcOrd="6" destOrd="0" presId="urn:microsoft.com/office/officeart/2016/7/layout/ChevronBlockProcess"/>
    <dgm:cxn modelId="{B3D4B5C2-4E35-43E7-A443-EE8486CDFCF1}" type="presParOf" srcId="{D84B4504-8BFE-49AC-9D48-56BF6D8A06BA}" destId="{EC5CE0D2-E41C-48F2-A74E-F7F2E14DACD2}" srcOrd="0" destOrd="0" presId="urn:microsoft.com/office/officeart/2016/7/layout/ChevronBlockProcess"/>
    <dgm:cxn modelId="{930DC96A-145A-4596-B40E-80AEEA98DD77}" type="presParOf" srcId="{D84B4504-8BFE-49AC-9D48-56BF6D8A06BA}" destId="{5C1D4BD3-BED0-4D15-8411-E8C903A9936B}" srcOrd="1" destOrd="0" presId="urn:microsoft.com/office/officeart/2016/7/layout/ChevronBlockProcess"/>
    <dgm:cxn modelId="{54CF22FE-934C-4933-8D54-F0B62138F997}" type="presParOf" srcId="{5F6CACB6-DE9E-4FB4-88DC-52DF05C8555F}" destId="{73EA1FEB-5507-467F-A3F7-A396AFE15F44}" srcOrd="7" destOrd="0" presId="urn:microsoft.com/office/officeart/2016/7/layout/ChevronBlockProcess"/>
    <dgm:cxn modelId="{E24A6278-F485-4C5B-9251-673B463FB643}" type="presParOf" srcId="{5F6CACB6-DE9E-4FB4-88DC-52DF05C8555F}" destId="{D5C73B38-EF18-467A-8DB7-A3EB8D9F203C}" srcOrd="8" destOrd="0" presId="urn:microsoft.com/office/officeart/2016/7/layout/ChevronBlockProcess"/>
    <dgm:cxn modelId="{CCC5E13A-6C6A-45BF-A40F-F02C2086BD6D}" type="presParOf" srcId="{D5C73B38-EF18-467A-8DB7-A3EB8D9F203C}" destId="{5B46591B-4F81-48FD-B001-5887AFC23508}" srcOrd="0" destOrd="0" presId="urn:microsoft.com/office/officeart/2016/7/layout/ChevronBlockProcess"/>
    <dgm:cxn modelId="{79FAD9ED-0E97-47EB-BE14-08BC2472B5D4}" type="presParOf" srcId="{D5C73B38-EF18-467A-8DB7-A3EB8D9F203C}" destId="{239F7775-934D-4708-8B06-21DEC34E38EE}" srcOrd="1" destOrd="0" presId="urn:microsoft.com/office/officeart/2016/7/layout/ChevronBlockProcess"/>
    <dgm:cxn modelId="{2C36F897-B02E-431E-B4C7-039580CCFB40}" type="presParOf" srcId="{5F6CACB6-DE9E-4FB4-88DC-52DF05C8555F}" destId="{AB411EAF-1699-442B-94E2-39D6FAF77A75}" srcOrd="9" destOrd="0" presId="urn:microsoft.com/office/officeart/2016/7/layout/ChevronBlockProcess"/>
    <dgm:cxn modelId="{E4A26DF9-E0C1-4BC9-B365-7C61640D354E}" type="presParOf" srcId="{5F6CACB6-DE9E-4FB4-88DC-52DF05C8555F}" destId="{39182612-E179-4C8E-85EB-EA906346A8ED}" srcOrd="10" destOrd="0" presId="urn:microsoft.com/office/officeart/2016/7/layout/ChevronBlockProcess"/>
    <dgm:cxn modelId="{875C6B3A-4E38-494A-8EEB-5E021C09A7C9}" type="presParOf" srcId="{39182612-E179-4C8E-85EB-EA906346A8ED}" destId="{CEE13BF8-973B-46C1-B2F4-54CE780C1569}" srcOrd="0" destOrd="0" presId="urn:microsoft.com/office/officeart/2016/7/layout/ChevronBlockProcess"/>
    <dgm:cxn modelId="{E228668F-EC5D-481F-97CF-90EBC39286EC}" type="presParOf" srcId="{39182612-E179-4C8E-85EB-EA906346A8ED}" destId="{DCCB002C-6B9A-4424-8EB4-A9CA82808AED}"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C24759-1944-47A9-9447-1DCE400CB52C}"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6AE30EE7-7161-40C2-92B0-20A8A49E21AB}">
      <dgm:prSet phldrT="[Text]"/>
      <dgm:spPr/>
      <dgm:t>
        <a:bodyPr/>
        <a:lstStyle/>
        <a:p>
          <a:r>
            <a:rPr lang="en-US" dirty="0"/>
            <a:t>Faithfulness</a:t>
          </a:r>
        </a:p>
      </dgm:t>
    </dgm:pt>
    <dgm:pt modelId="{DAD25C64-1CD2-4F3A-8F57-1A9F23B62CDB}" type="parTrans" cxnId="{5B630419-8063-4B89-9380-F89C4D698B56}">
      <dgm:prSet/>
      <dgm:spPr/>
      <dgm:t>
        <a:bodyPr/>
        <a:lstStyle/>
        <a:p>
          <a:endParaRPr lang="en-US"/>
        </a:p>
      </dgm:t>
    </dgm:pt>
    <dgm:pt modelId="{442A81BE-D305-4626-BA23-BD2536D8F761}" type="sibTrans" cxnId="{5B630419-8063-4B89-9380-F89C4D698B56}">
      <dgm:prSet/>
      <dgm:spPr/>
      <dgm:t>
        <a:bodyPr/>
        <a:lstStyle/>
        <a:p>
          <a:endParaRPr lang="en-US"/>
        </a:p>
      </dgm:t>
    </dgm:pt>
    <dgm:pt modelId="{4DA4556F-EEDF-4FA9-A1A3-660CC457AFA4}">
      <dgm:prSet phldrT="[Text]"/>
      <dgm:spPr/>
      <dgm:t>
        <a:bodyPr/>
        <a:lstStyle/>
        <a:p>
          <a:r>
            <a:rPr lang="en-US" dirty="0"/>
            <a:t>Teaching Charity</a:t>
          </a:r>
        </a:p>
      </dgm:t>
    </dgm:pt>
    <dgm:pt modelId="{D53BDAAA-30B1-4907-A0B2-1106648665CB}" type="parTrans" cxnId="{11676C2B-AC71-4D4F-A50D-C2A83FD43F24}">
      <dgm:prSet/>
      <dgm:spPr/>
      <dgm:t>
        <a:bodyPr/>
        <a:lstStyle/>
        <a:p>
          <a:endParaRPr lang="en-US"/>
        </a:p>
      </dgm:t>
    </dgm:pt>
    <dgm:pt modelId="{8510F57D-3E3F-473E-97F4-670F89DCB16B}" type="sibTrans" cxnId="{11676C2B-AC71-4D4F-A50D-C2A83FD43F24}">
      <dgm:prSet/>
      <dgm:spPr/>
      <dgm:t>
        <a:bodyPr/>
        <a:lstStyle/>
        <a:p>
          <a:endParaRPr lang="en-US"/>
        </a:p>
      </dgm:t>
    </dgm:pt>
    <dgm:pt modelId="{D6E17DA2-459C-4AC1-96F3-3EFA13C8B616}">
      <dgm:prSet phldrT="[Text]"/>
      <dgm:spPr/>
      <dgm:t>
        <a:bodyPr/>
        <a:lstStyle/>
        <a:p>
          <a:r>
            <a:rPr lang="en-US" dirty="0"/>
            <a:t>Urging Concern</a:t>
          </a:r>
        </a:p>
      </dgm:t>
    </dgm:pt>
    <dgm:pt modelId="{89C4D825-7D8E-44A4-B497-D587E1852AB7}" type="parTrans" cxnId="{DC5B3B69-2C4E-45C3-A7F5-8A6CD18E15FF}">
      <dgm:prSet/>
      <dgm:spPr/>
      <dgm:t>
        <a:bodyPr/>
        <a:lstStyle/>
        <a:p>
          <a:endParaRPr lang="en-US"/>
        </a:p>
      </dgm:t>
    </dgm:pt>
    <dgm:pt modelId="{96C4D558-B20B-4464-A0D1-DF5322CDB45D}" type="sibTrans" cxnId="{DC5B3B69-2C4E-45C3-A7F5-8A6CD18E15FF}">
      <dgm:prSet/>
      <dgm:spPr/>
      <dgm:t>
        <a:bodyPr/>
        <a:lstStyle/>
        <a:p>
          <a:endParaRPr lang="en-US"/>
        </a:p>
      </dgm:t>
    </dgm:pt>
    <dgm:pt modelId="{FBE5E22F-B39E-4A84-B20A-1B4049F082FD}">
      <dgm:prSet phldrT="[Text]"/>
      <dgm:spPr/>
      <dgm:t>
        <a:bodyPr/>
        <a:lstStyle/>
        <a:p>
          <a:r>
            <a:rPr lang="en-US" dirty="0"/>
            <a:t>Directing help to those in need</a:t>
          </a:r>
        </a:p>
      </dgm:t>
    </dgm:pt>
    <dgm:pt modelId="{254AD461-D539-4366-B5A1-8054FF6A9BE6}" type="parTrans" cxnId="{1A32F3C1-E5F9-428C-8E6E-E5F8E29C1BF5}">
      <dgm:prSet/>
      <dgm:spPr/>
      <dgm:t>
        <a:bodyPr/>
        <a:lstStyle/>
        <a:p>
          <a:endParaRPr lang="en-US"/>
        </a:p>
      </dgm:t>
    </dgm:pt>
    <dgm:pt modelId="{AC73DFF3-0E5B-424F-BE2D-6CAC97246E34}" type="sibTrans" cxnId="{1A32F3C1-E5F9-428C-8E6E-E5F8E29C1BF5}">
      <dgm:prSet/>
      <dgm:spPr/>
      <dgm:t>
        <a:bodyPr/>
        <a:lstStyle/>
        <a:p>
          <a:endParaRPr lang="en-US"/>
        </a:p>
      </dgm:t>
    </dgm:pt>
    <dgm:pt modelId="{13A628D5-2641-494F-8B13-0ED361E3B8CC}">
      <dgm:prSet phldrT="[Text]"/>
      <dgm:spPr/>
      <dgm:t>
        <a:bodyPr/>
        <a:lstStyle/>
        <a:p>
          <a:r>
            <a:rPr lang="en-US" dirty="0"/>
            <a:t>Showing the love and justice of Jesus Christ</a:t>
          </a:r>
        </a:p>
      </dgm:t>
    </dgm:pt>
    <dgm:pt modelId="{219E4830-E919-4961-A4BD-5CD936CD05F0}" type="parTrans" cxnId="{5CED9543-C256-48D1-BAE8-83E09CE0EEC3}">
      <dgm:prSet/>
      <dgm:spPr/>
      <dgm:t>
        <a:bodyPr/>
        <a:lstStyle/>
        <a:p>
          <a:endParaRPr lang="en-US"/>
        </a:p>
      </dgm:t>
    </dgm:pt>
    <dgm:pt modelId="{79790F61-86F0-4BA5-B771-4EEDFDAFD6E9}" type="sibTrans" cxnId="{5CED9543-C256-48D1-BAE8-83E09CE0EEC3}">
      <dgm:prSet/>
      <dgm:spPr/>
      <dgm:t>
        <a:bodyPr/>
        <a:lstStyle/>
        <a:p>
          <a:endParaRPr lang="en-US"/>
        </a:p>
      </dgm:t>
    </dgm:pt>
    <dgm:pt modelId="{588CBA8C-37CD-4C0A-B31A-4C0A3696CEF0}" type="pres">
      <dgm:prSet presAssocID="{E4C24759-1944-47A9-9447-1DCE400CB52C}" presName="diagram" presStyleCnt="0">
        <dgm:presLayoutVars>
          <dgm:dir/>
          <dgm:resizeHandles val="exact"/>
        </dgm:presLayoutVars>
      </dgm:prSet>
      <dgm:spPr/>
    </dgm:pt>
    <dgm:pt modelId="{90C6F6D6-FF8A-4B84-A62E-40EB2A63FEF1}" type="pres">
      <dgm:prSet presAssocID="{6AE30EE7-7161-40C2-92B0-20A8A49E21AB}" presName="node" presStyleLbl="node1" presStyleIdx="0" presStyleCnt="5">
        <dgm:presLayoutVars>
          <dgm:bulletEnabled val="1"/>
        </dgm:presLayoutVars>
      </dgm:prSet>
      <dgm:spPr/>
    </dgm:pt>
    <dgm:pt modelId="{C4B98019-16CC-4253-93AB-A227D18A0B2A}" type="pres">
      <dgm:prSet presAssocID="{442A81BE-D305-4626-BA23-BD2536D8F761}" presName="sibTrans" presStyleCnt="0"/>
      <dgm:spPr/>
    </dgm:pt>
    <dgm:pt modelId="{4DF9B5CA-841A-4FBD-B68B-E5E53CC8DF89}" type="pres">
      <dgm:prSet presAssocID="{4DA4556F-EEDF-4FA9-A1A3-660CC457AFA4}" presName="node" presStyleLbl="node1" presStyleIdx="1" presStyleCnt="5">
        <dgm:presLayoutVars>
          <dgm:bulletEnabled val="1"/>
        </dgm:presLayoutVars>
      </dgm:prSet>
      <dgm:spPr/>
    </dgm:pt>
    <dgm:pt modelId="{ED3278AD-B4F2-428C-B6C9-A80C8990688E}" type="pres">
      <dgm:prSet presAssocID="{8510F57D-3E3F-473E-97F4-670F89DCB16B}" presName="sibTrans" presStyleCnt="0"/>
      <dgm:spPr/>
    </dgm:pt>
    <dgm:pt modelId="{C2F0AA8E-06F4-4972-9911-B1A1A71E929F}" type="pres">
      <dgm:prSet presAssocID="{D6E17DA2-459C-4AC1-96F3-3EFA13C8B616}" presName="node" presStyleLbl="node1" presStyleIdx="2" presStyleCnt="5">
        <dgm:presLayoutVars>
          <dgm:bulletEnabled val="1"/>
        </dgm:presLayoutVars>
      </dgm:prSet>
      <dgm:spPr/>
    </dgm:pt>
    <dgm:pt modelId="{4753EC9E-AC6C-4753-895E-963579D83510}" type="pres">
      <dgm:prSet presAssocID="{96C4D558-B20B-4464-A0D1-DF5322CDB45D}" presName="sibTrans" presStyleCnt="0"/>
      <dgm:spPr/>
    </dgm:pt>
    <dgm:pt modelId="{25AC1BBC-EEB5-41CA-BDD6-D83FA46FC5BF}" type="pres">
      <dgm:prSet presAssocID="{FBE5E22F-B39E-4A84-B20A-1B4049F082FD}" presName="node" presStyleLbl="node1" presStyleIdx="3" presStyleCnt="5">
        <dgm:presLayoutVars>
          <dgm:bulletEnabled val="1"/>
        </dgm:presLayoutVars>
      </dgm:prSet>
      <dgm:spPr/>
    </dgm:pt>
    <dgm:pt modelId="{2C8C11E1-09A6-4E62-8E83-A272372E812D}" type="pres">
      <dgm:prSet presAssocID="{AC73DFF3-0E5B-424F-BE2D-6CAC97246E34}" presName="sibTrans" presStyleCnt="0"/>
      <dgm:spPr/>
    </dgm:pt>
    <dgm:pt modelId="{3452868B-50D7-4D74-AA94-9C2AB061E6BB}" type="pres">
      <dgm:prSet presAssocID="{13A628D5-2641-494F-8B13-0ED361E3B8CC}" presName="node" presStyleLbl="node1" presStyleIdx="4" presStyleCnt="5">
        <dgm:presLayoutVars>
          <dgm:bulletEnabled val="1"/>
        </dgm:presLayoutVars>
      </dgm:prSet>
      <dgm:spPr/>
    </dgm:pt>
  </dgm:ptLst>
  <dgm:cxnLst>
    <dgm:cxn modelId="{47CE2A0C-BE88-416F-A131-27D8465D7096}" type="presOf" srcId="{FBE5E22F-B39E-4A84-B20A-1B4049F082FD}" destId="{25AC1BBC-EEB5-41CA-BDD6-D83FA46FC5BF}" srcOrd="0" destOrd="0" presId="urn:microsoft.com/office/officeart/2005/8/layout/default"/>
    <dgm:cxn modelId="{5B630419-8063-4B89-9380-F89C4D698B56}" srcId="{E4C24759-1944-47A9-9447-1DCE400CB52C}" destId="{6AE30EE7-7161-40C2-92B0-20A8A49E21AB}" srcOrd="0" destOrd="0" parTransId="{DAD25C64-1CD2-4F3A-8F57-1A9F23B62CDB}" sibTransId="{442A81BE-D305-4626-BA23-BD2536D8F761}"/>
    <dgm:cxn modelId="{938F8F1E-A07B-47C6-8A0C-5F07C74E8967}" type="presOf" srcId="{6AE30EE7-7161-40C2-92B0-20A8A49E21AB}" destId="{90C6F6D6-FF8A-4B84-A62E-40EB2A63FEF1}" srcOrd="0" destOrd="0" presId="urn:microsoft.com/office/officeart/2005/8/layout/default"/>
    <dgm:cxn modelId="{11676C2B-AC71-4D4F-A50D-C2A83FD43F24}" srcId="{E4C24759-1944-47A9-9447-1DCE400CB52C}" destId="{4DA4556F-EEDF-4FA9-A1A3-660CC457AFA4}" srcOrd="1" destOrd="0" parTransId="{D53BDAAA-30B1-4907-A0B2-1106648665CB}" sibTransId="{8510F57D-3E3F-473E-97F4-670F89DCB16B}"/>
    <dgm:cxn modelId="{5CED9543-C256-48D1-BAE8-83E09CE0EEC3}" srcId="{E4C24759-1944-47A9-9447-1DCE400CB52C}" destId="{13A628D5-2641-494F-8B13-0ED361E3B8CC}" srcOrd="4" destOrd="0" parTransId="{219E4830-E919-4961-A4BD-5CD936CD05F0}" sibTransId="{79790F61-86F0-4BA5-B771-4EEDFDAFD6E9}"/>
    <dgm:cxn modelId="{CF25D965-0D70-4699-ABA5-91708FCC7F74}" type="presOf" srcId="{4DA4556F-EEDF-4FA9-A1A3-660CC457AFA4}" destId="{4DF9B5CA-841A-4FBD-B68B-E5E53CC8DF89}" srcOrd="0" destOrd="0" presId="urn:microsoft.com/office/officeart/2005/8/layout/default"/>
    <dgm:cxn modelId="{DC5B3B69-2C4E-45C3-A7F5-8A6CD18E15FF}" srcId="{E4C24759-1944-47A9-9447-1DCE400CB52C}" destId="{D6E17DA2-459C-4AC1-96F3-3EFA13C8B616}" srcOrd="2" destOrd="0" parTransId="{89C4D825-7D8E-44A4-B497-D587E1852AB7}" sibTransId="{96C4D558-B20B-4464-A0D1-DF5322CDB45D}"/>
    <dgm:cxn modelId="{04C9E993-C5F5-4A2E-A719-6C2F1AB0E8A3}" type="presOf" srcId="{D6E17DA2-459C-4AC1-96F3-3EFA13C8B616}" destId="{C2F0AA8E-06F4-4972-9911-B1A1A71E929F}" srcOrd="0" destOrd="0" presId="urn:microsoft.com/office/officeart/2005/8/layout/default"/>
    <dgm:cxn modelId="{E494D8AE-CBA1-478F-9085-BAC55B3716D9}" type="presOf" srcId="{E4C24759-1944-47A9-9447-1DCE400CB52C}" destId="{588CBA8C-37CD-4C0A-B31A-4C0A3696CEF0}" srcOrd="0" destOrd="0" presId="urn:microsoft.com/office/officeart/2005/8/layout/default"/>
    <dgm:cxn modelId="{1A32F3C1-E5F9-428C-8E6E-E5F8E29C1BF5}" srcId="{E4C24759-1944-47A9-9447-1DCE400CB52C}" destId="{FBE5E22F-B39E-4A84-B20A-1B4049F082FD}" srcOrd="3" destOrd="0" parTransId="{254AD461-D539-4366-B5A1-8054FF6A9BE6}" sibTransId="{AC73DFF3-0E5B-424F-BE2D-6CAC97246E34}"/>
    <dgm:cxn modelId="{40230FF4-A911-4728-8F5A-553CCDF8D348}" type="presOf" srcId="{13A628D5-2641-494F-8B13-0ED361E3B8CC}" destId="{3452868B-50D7-4D74-AA94-9C2AB061E6BB}" srcOrd="0" destOrd="0" presId="urn:microsoft.com/office/officeart/2005/8/layout/default"/>
    <dgm:cxn modelId="{87996546-C67D-4448-A206-9B2ED384BE39}" type="presParOf" srcId="{588CBA8C-37CD-4C0A-B31A-4C0A3696CEF0}" destId="{90C6F6D6-FF8A-4B84-A62E-40EB2A63FEF1}" srcOrd="0" destOrd="0" presId="urn:microsoft.com/office/officeart/2005/8/layout/default"/>
    <dgm:cxn modelId="{037A4387-1271-4FC5-95AF-EFE913162D80}" type="presParOf" srcId="{588CBA8C-37CD-4C0A-B31A-4C0A3696CEF0}" destId="{C4B98019-16CC-4253-93AB-A227D18A0B2A}" srcOrd="1" destOrd="0" presId="urn:microsoft.com/office/officeart/2005/8/layout/default"/>
    <dgm:cxn modelId="{F6C691B7-586E-49FF-A48C-0CC2FF86CAE1}" type="presParOf" srcId="{588CBA8C-37CD-4C0A-B31A-4C0A3696CEF0}" destId="{4DF9B5CA-841A-4FBD-B68B-E5E53CC8DF89}" srcOrd="2" destOrd="0" presId="urn:microsoft.com/office/officeart/2005/8/layout/default"/>
    <dgm:cxn modelId="{30CEBD37-6540-4B6C-8F30-C72C5B2BA23A}" type="presParOf" srcId="{588CBA8C-37CD-4C0A-B31A-4C0A3696CEF0}" destId="{ED3278AD-B4F2-428C-B6C9-A80C8990688E}" srcOrd="3" destOrd="0" presId="urn:microsoft.com/office/officeart/2005/8/layout/default"/>
    <dgm:cxn modelId="{86BA3D17-759C-4AF6-BB37-829FE11445DF}" type="presParOf" srcId="{588CBA8C-37CD-4C0A-B31A-4C0A3696CEF0}" destId="{C2F0AA8E-06F4-4972-9911-B1A1A71E929F}" srcOrd="4" destOrd="0" presId="urn:microsoft.com/office/officeart/2005/8/layout/default"/>
    <dgm:cxn modelId="{99CA137C-A459-47C0-9111-651C12673970}" type="presParOf" srcId="{588CBA8C-37CD-4C0A-B31A-4C0A3696CEF0}" destId="{4753EC9E-AC6C-4753-895E-963579D83510}" srcOrd="5" destOrd="0" presId="urn:microsoft.com/office/officeart/2005/8/layout/default"/>
    <dgm:cxn modelId="{B95E6DC4-845C-4906-BD55-2765DA421F35}" type="presParOf" srcId="{588CBA8C-37CD-4C0A-B31A-4C0A3696CEF0}" destId="{25AC1BBC-EEB5-41CA-BDD6-D83FA46FC5BF}" srcOrd="6" destOrd="0" presId="urn:microsoft.com/office/officeart/2005/8/layout/default"/>
    <dgm:cxn modelId="{8AD0C3FA-FDF0-410C-A486-0E1D5DF35DA3}" type="presParOf" srcId="{588CBA8C-37CD-4C0A-B31A-4C0A3696CEF0}" destId="{2C8C11E1-09A6-4E62-8E83-A272372E812D}" srcOrd="7" destOrd="0" presId="urn:microsoft.com/office/officeart/2005/8/layout/default"/>
    <dgm:cxn modelId="{C6B0DA29-0361-4E59-9708-7EBBAC62FFA0}" type="presParOf" srcId="{588CBA8C-37CD-4C0A-B31A-4C0A3696CEF0}" destId="{3452868B-50D7-4D74-AA94-9C2AB061E6B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DA303-DE50-4DF7-A260-76F13B042498}">
      <dsp:nvSpPr>
        <dsp:cNvPr id="0" name=""/>
        <dsp:cNvSpPr/>
      </dsp:nvSpPr>
      <dsp:spPr>
        <a:xfrm>
          <a:off x="1335087" y="62110"/>
          <a:ext cx="2981325" cy="2981325"/>
        </a:xfrm>
        <a:prstGeom prst="ellipse">
          <a:avLst/>
        </a:prstGeom>
        <a:gradFill rotWithShape="0">
          <a:gsLst>
            <a:gs pos="0">
              <a:schemeClr val="accent2">
                <a:alpha val="50000"/>
                <a:hueOff val="0"/>
                <a:satOff val="0"/>
                <a:lumOff val="0"/>
                <a:alphaOff val="0"/>
                <a:tint val="97000"/>
                <a:satMod val="100000"/>
                <a:lumMod val="102000"/>
              </a:schemeClr>
            </a:gs>
            <a:gs pos="50000">
              <a:schemeClr val="accent2">
                <a:alpha val="50000"/>
                <a:hueOff val="0"/>
                <a:satOff val="0"/>
                <a:lumOff val="0"/>
                <a:alphaOff val="0"/>
                <a:shade val="100000"/>
                <a:satMod val="103000"/>
                <a:lumMod val="100000"/>
              </a:schemeClr>
            </a:gs>
            <a:gs pos="100000">
              <a:schemeClr val="accent2">
                <a:alpha val="5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what are my gifts</a:t>
          </a:r>
        </a:p>
      </dsp:txBody>
      <dsp:txXfrm>
        <a:off x="1732597" y="583842"/>
        <a:ext cx="2186305" cy="1341596"/>
      </dsp:txXfrm>
    </dsp:sp>
    <dsp:sp modelId="{0FD71EDD-AC66-4353-883F-14318DA0C073}">
      <dsp:nvSpPr>
        <dsp:cNvPr id="0" name=""/>
        <dsp:cNvSpPr/>
      </dsp:nvSpPr>
      <dsp:spPr>
        <a:xfrm>
          <a:off x="2410848" y="1925439"/>
          <a:ext cx="2981325" cy="2981325"/>
        </a:xfrm>
        <a:prstGeom prst="ellipse">
          <a:avLst/>
        </a:prstGeom>
        <a:gradFill rotWithShape="0">
          <a:gsLst>
            <a:gs pos="0">
              <a:schemeClr val="accent2">
                <a:alpha val="50000"/>
                <a:hueOff val="-5175944"/>
                <a:satOff val="22930"/>
                <a:lumOff val="-8432"/>
                <a:alphaOff val="0"/>
                <a:tint val="97000"/>
                <a:satMod val="100000"/>
                <a:lumMod val="102000"/>
              </a:schemeClr>
            </a:gs>
            <a:gs pos="50000">
              <a:schemeClr val="accent2">
                <a:alpha val="50000"/>
                <a:hueOff val="-5175944"/>
                <a:satOff val="22930"/>
                <a:lumOff val="-8432"/>
                <a:alphaOff val="0"/>
                <a:shade val="100000"/>
                <a:satMod val="103000"/>
                <a:lumMod val="100000"/>
              </a:schemeClr>
            </a:gs>
            <a:gs pos="100000">
              <a:schemeClr val="accent2">
                <a:alpha val="50000"/>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how are they used for the common good</a:t>
          </a:r>
        </a:p>
      </dsp:txBody>
      <dsp:txXfrm>
        <a:off x="3322637" y="2695614"/>
        <a:ext cx="1788795" cy="1639728"/>
      </dsp:txXfrm>
    </dsp:sp>
    <dsp:sp modelId="{0F4EBD39-3B50-4EC8-812F-37E9B30B8C66}">
      <dsp:nvSpPr>
        <dsp:cNvPr id="0" name=""/>
        <dsp:cNvSpPr/>
      </dsp:nvSpPr>
      <dsp:spPr>
        <a:xfrm>
          <a:off x="259326" y="1925439"/>
          <a:ext cx="2981325" cy="2981325"/>
        </a:xfrm>
        <a:prstGeom prst="ellipse">
          <a:avLst/>
        </a:prstGeom>
        <a:gradFill rotWithShape="0">
          <a:gsLst>
            <a:gs pos="0">
              <a:schemeClr val="accent2">
                <a:alpha val="50000"/>
                <a:hueOff val="-10351888"/>
                <a:satOff val="45859"/>
                <a:lumOff val="-16864"/>
                <a:alphaOff val="0"/>
                <a:tint val="97000"/>
                <a:satMod val="100000"/>
                <a:lumMod val="102000"/>
              </a:schemeClr>
            </a:gs>
            <a:gs pos="50000">
              <a:schemeClr val="accent2">
                <a:alpha val="50000"/>
                <a:hueOff val="-10351888"/>
                <a:satOff val="45859"/>
                <a:lumOff val="-16864"/>
                <a:alphaOff val="0"/>
                <a:shade val="100000"/>
                <a:satMod val="103000"/>
                <a:lumMod val="100000"/>
              </a:schemeClr>
            </a:gs>
            <a:gs pos="100000">
              <a:schemeClr val="accent2">
                <a:alpha val="50000"/>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how are they nurtured and affirmed in community</a:t>
          </a:r>
        </a:p>
      </dsp:txBody>
      <dsp:txXfrm>
        <a:off x="540067" y="2695614"/>
        <a:ext cx="1788795" cy="1639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13B16-BC32-4475-B0AA-DD73AFDF5CBE}">
      <dsp:nvSpPr>
        <dsp:cNvPr id="0" name=""/>
        <dsp:cNvSpPr/>
      </dsp:nvSpPr>
      <dsp:spPr>
        <a:xfrm>
          <a:off x="6708694" y="1550758"/>
          <a:ext cx="2939449" cy="293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t>Human response</a:t>
          </a:r>
        </a:p>
      </dsp:txBody>
      <dsp:txXfrm>
        <a:off x="6708694" y="1550758"/>
        <a:ext cx="2939449" cy="2939449"/>
      </dsp:txXfrm>
    </dsp:sp>
    <dsp:sp modelId="{11E3F5F4-8C28-405E-9ADA-FA70F3889BA6}">
      <dsp:nvSpPr>
        <dsp:cNvPr id="0" name=""/>
        <dsp:cNvSpPr/>
      </dsp:nvSpPr>
      <dsp:spPr>
        <a:xfrm>
          <a:off x="2679095" y="12109"/>
          <a:ext cx="6044067" cy="6044067"/>
        </a:xfrm>
        <a:prstGeom prst="circularArrow">
          <a:avLst>
            <a:gd name="adj1" fmla="val 9484"/>
            <a:gd name="adj2" fmla="val 685025"/>
            <a:gd name="adj3" fmla="val 7850436"/>
            <a:gd name="adj4" fmla="val 2264539"/>
            <a:gd name="adj5" fmla="val 11064"/>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9EC8F2A-191B-4B3A-AB4F-3D6165BE0224}">
      <dsp:nvSpPr>
        <dsp:cNvPr id="0" name=""/>
        <dsp:cNvSpPr/>
      </dsp:nvSpPr>
      <dsp:spPr>
        <a:xfrm>
          <a:off x="1906545" y="1550758"/>
          <a:ext cx="2939449" cy="2939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t>Divine action</a:t>
          </a:r>
        </a:p>
      </dsp:txBody>
      <dsp:txXfrm>
        <a:off x="1906545" y="1550758"/>
        <a:ext cx="2939449" cy="2939449"/>
      </dsp:txXfrm>
    </dsp:sp>
    <dsp:sp modelId="{6E8AB5EA-D6A6-4BC7-BF58-997CE13D1E04}">
      <dsp:nvSpPr>
        <dsp:cNvPr id="0" name=""/>
        <dsp:cNvSpPr/>
      </dsp:nvSpPr>
      <dsp:spPr>
        <a:xfrm>
          <a:off x="2755311" y="-12248"/>
          <a:ext cx="6044067" cy="6044067"/>
        </a:xfrm>
        <a:prstGeom prst="circularArrow">
          <a:avLst>
            <a:gd name="adj1" fmla="val 9484"/>
            <a:gd name="adj2" fmla="val 685025"/>
            <a:gd name="adj3" fmla="val 18650436"/>
            <a:gd name="adj4" fmla="val 13064539"/>
            <a:gd name="adj5" fmla="val 11064"/>
          </a:avLst>
        </a:prstGeom>
        <a:solidFill>
          <a:schemeClr val="lt1">
            <a:hueOff val="0"/>
            <a:satOff val="0"/>
            <a:lumOff val="0"/>
            <a:alphaOff val="0"/>
          </a:schemeClr>
        </a:solidFill>
        <a:ln w="3175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4B189-ED26-428C-B138-3889E257AA11}">
      <dsp:nvSpPr>
        <dsp:cNvPr id="0" name=""/>
        <dsp:cNvSpPr/>
      </dsp:nvSpPr>
      <dsp:spPr>
        <a:xfrm>
          <a:off x="1682630" y="460532"/>
          <a:ext cx="4179169" cy="4179169"/>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the written word</a:t>
          </a:r>
        </a:p>
      </dsp:txBody>
      <dsp:txXfrm>
        <a:off x="3954805" y="1231688"/>
        <a:ext cx="1417932" cy="1393056"/>
      </dsp:txXfrm>
    </dsp:sp>
    <dsp:sp modelId="{7CB78406-51EF-4E29-A05A-579A0C5C078D}">
      <dsp:nvSpPr>
        <dsp:cNvPr id="0" name=""/>
        <dsp:cNvSpPr/>
      </dsp:nvSpPr>
      <dsp:spPr>
        <a:xfrm>
          <a:off x="1668264" y="460206"/>
          <a:ext cx="4179169" cy="4179169"/>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the proclaimed word</a:t>
          </a:r>
        </a:p>
      </dsp:txBody>
      <dsp:txXfrm>
        <a:off x="2812560" y="3097063"/>
        <a:ext cx="1890576" cy="1293552"/>
      </dsp:txXfrm>
    </dsp:sp>
    <dsp:sp modelId="{290F09C9-75BE-4AB5-8198-C196ECE5C387}">
      <dsp:nvSpPr>
        <dsp:cNvPr id="0" name=""/>
        <dsp:cNvSpPr/>
      </dsp:nvSpPr>
      <dsp:spPr>
        <a:xfrm>
          <a:off x="1668264" y="460206"/>
          <a:ext cx="4179169" cy="4179169"/>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the revealed word</a:t>
          </a:r>
        </a:p>
      </dsp:txBody>
      <dsp:txXfrm>
        <a:off x="2116032" y="1281114"/>
        <a:ext cx="1417932" cy="1393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D09E2-2E82-43E5-8D68-62734C0B1E4F}">
      <dsp:nvSpPr>
        <dsp:cNvPr id="0" name=""/>
        <dsp:cNvSpPr/>
      </dsp:nvSpPr>
      <dsp:spPr>
        <a:xfrm>
          <a:off x="2797089" y="0"/>
          <a:ext cx="6507904" cy="6507904"/>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913785" y="325395"/>
        <a:ext cx="2274512" cy="976185"/>
      </dsp:txXfrm>
    </dsp:sp>
    <dsp:sp modelId="{488A9202-87A9-4C5F-98C0-59A50A1D324D}">
      <dsp:nvSpPr>
        <dsp:cNvPr id="0" name=""/>
        <dsp:cNvSpPr/>
      </dsp:nvSpPr>
      <dsp:spPr>
        <a:xfrm>
          <a:off x="3648909" y="1626975"/>
          <a:ext cx="4880928" cy="4880928"/>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4952117" y="1932033"/>
        <a:ext cx="2274512" cy="915174"/>
      </dsp:txXfrm>
    </dsp:sp>
    <dsp:sp modelId="{290F4FE8-28F4-4415-8B3D-0F97CA060C12}">
      <dsp:nvSpPr>
        <dsp:cNvPr id="0" name=""/>
        <dsp:cNvSpPr/>
      </dsp:nvSpPr>
      <dsp:spPr>
        <a:xfrm>
          <a:off x="4403793" y="3253952"/>
          <a:ext cx="3253952" cy="3253952"/>
        </a:xfrm>
        <a:prstGeom prst="ellipse">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608" tIns="419608" rIns="419608" bIns="419608"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4880324" y="4067440"/>
        <a:ext cx="2300891" cy="1626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2AA41-33D0-41EC-A5E4-7BA1885CB133}">
      <dsp:nvSpPr>
        <dsp:cNvPr id="0" name=""/>
        <dsp:cNvSpPr/>
      </dsp:nvSpPr>
      <dsp:spPr>
        <a:xfrm rot="5400000">
          <a:off x="4857301" y="-1972615"/>
          <a:ext cx="799727" cy="4947920"/>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Authority lies in the congregation</a:t>
          </a:r>
        </a:p>
        <a:p>
          <a:pPr marL="171450" lvl="1" indent="-171450" algn="l" defTabSz="844550">
            <a:lnSpc>
              <a:spcPct val="90000"/>
            </a:lnSpc>
            <a:spcBef>
              <a:spcPct val="0"/>
            </a:spcBef>
            <a:spcAft>
              <a:spcPct val="15000"/>
            </a:spcAft>
            <a:buChar char="•"/>
          </a:pPr>
          <a:r>
            <a:rPr lang="en-US" sz="1900" kern="1200" dirty="0"/>
            <a:t>Pure democracy: 1 person-1 vote</a:t>
          </a:r>
        </a:p>
      </dsp:txBody>
      <dsp:txXfrm rot="-5400000">
        <a:off x="2783205" y="140520"/>
        <a:ext cx="4908881" cy="721649"/>
      </dsp:txXfrm>
    </dsp:sp>
    <dsp:sp modelId="{34EB57A3-4B66-481C-9516-C3871C93B0BF}">
      <dsp:nvSpPr>
        <dsp:cNvPr id="0" name=""/>
        <dsp:cNvSpPr/>
      </dsp:nvSpPr>
      <dsp:spPr>
        <a:xfrm>
          <a:off x="0" y="1514"/>
          <a:ext cx="2783205" cy="999659"/>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Congregational</a:t>
          </a:r>
        </a:p>
      </dsp:txBody>
      <dsp:txXfrm>
        <a:off x="48799" y="50313"/>
        <a:ext cx="2685607" cy="902061"/>
      </dsp:txXfrm>
    </dsp:sp>
    <dsp:sp modelId="{DACFD854-E84E-4756-B7D9-6A30E3B5D825}">
      <dsp:nvSpPr>
        <dsp:cNvPr id="0" name=""/>
        <dsp:cNvSpPr/>
      </dsp:nvSpPr>
      <dsp:spPr>
        <a:xfrm rot="5400000">
          <a:off x="4857301" y="-922972"/>
          <a:ext cx="799727" cy="4947920"/>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Authority lodges in individuals (bishops)</a:t>
          </a:r>
        </a:p>
      </dsp:txBody>
      <dsp:txXfrm rot="-5400000">
        <a:off x="2783205" y="1190163"/>
        <a:ext cx="4908881" cy="721649"/>
      </dsp:txXfrm>
    </dsp:sp>
    <dsp:sp modelId="{22F81AA5-DD90-4F75-BCB6-028CA38F5F1D}">
      <dsp:nvSpPr>
        <dsp:cNvPr id="0" name=""/>
        <dsp:cNvSpPr/>
      </dsp:nvSpPr>
      <dsp:spPr>
        <a:xfrm>
          <a:off x="0" y="1051157"/>
          <a:ext cx="2783205" cy="999659"/>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Hierarchical</a:t>
          </a:r>
        </a:p>
      </dsp:txBody>
      <dsp:txXfrm>
        <a:off x="48799" y="1099956"/>
        <a:ext cx="2685607" cy="902061"/>
      </dsp:txXfrm>
    </dsp:sp>
    <dsp:sp modelId="{329299A6-8FF3-4A4C-9132-97913BD4BADE}">
      <dsp:nvSpPr>
        <dsp:cNvPr id="0" name=""/>
        <dsp:cNvSpPr/>
      </dsp:nvSpPr>
      <dsp:spPr>
        <a:xfrm rot="5400000">
          <a:off x="4857301" y="126670"/>
          <a:ext cx="799727" cy="4947920"/>
        </a:xfrm>
        <a:prstGeom prst="round2SameRect">
          <a:avLst/>
        </a:prstGeom>
        <a:solidFill>
          <a:schemeClr val="accent5">
            <a:alpha val="90000"/>
            <a:tint val="40000"/>
            <a:hueOff val="0"/>
            <a:satOff val="0"/>
            <a:lumOff val="0"/>
            <a:alphaOff val="0"/>
          </a:schemeClr>
        </a:solidFill>
        <a:ln w="6350"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Authority is shared between laity and clergy</a:t>
          </a:r>
        </a:p>
        <a:p>
          <a:pPr marL="171450" lvl="1" indent="-171450" algn="l" defTabSz="844550">
            <a:lnSpc>
              <a:spcPct val="90000"/>
            </a:lnSpc>
            <a:spcBef>
              <a:spcPct val="0"/>
            </a:spcBef>
            <a:spcAft>
              <a:spcPct val="15000"/>
            </a:spcAft>
            <a:buChar char="•"/>
          </a:pPr>
          <a:r>
            <a:rPr lang="en-US" sz="1900" kern="1200" dirty="0"/>
            <a:t>Representative democracy</a:t>
          </a:r>
        </a:p>
      </dsp:txBody>
      <dsp:txXfrm rot="-5400000">
        <a:off x="2783205" y="2239806"/>
        <a:ext cx="4908881" cy="721649"/>
      </dsp:txXfrm>
    </dsp:sp>
    <dsp:sp modelId="{7FE6608A-8B45-4534-8259-5FAEE4FEC2DA}">
      <dsp:nvSpPr>
        <dsp:cNvPr id="0" name=""/>
        <dsp:cNvSpPr/>
      </dsp:nvSpPr>
      <dsp:spPr>
        <a:xfrm>
          <a:off x="0" y="2100800"/>
          <a:ext cx="2783205" cy="999659"/>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Representative</a:t>
          </a:r>
        </a:p>
      </dsp:txBody>
      <dsp:txXfrm>
        <a:off x="48799" y="2149599"/>
        <a:ext cx="2685607" cy="9020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505D-5323-48AD-BA62-B571EB75F410}">
      <dsp:nvSpPr>
        <dsp:cNvPr id="0" name=""/>
        <dsp:cNvSpPr/>
      </dsp:nvSpPr>
      <dsp:spPr>
        <a:xfrm>
          <a:off x="792126" y="1467292"/>
          <a:ext cx="4401878" cy="440187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6B1B2-7931-48E7-9770-76493A37BC2E}">
      <dsp:nvSpPr>
        <dsp:cNvPr id="0" name=""/>
        <dsp:cNvSpPr/>
      </dsp:nvSpPr>
      <dsp:spPr>
        <a:xfrm>
          <a:off x="1421228" y="2096394"/>
          <a:ext cx="3143674" cy="314367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EAB6A-869E-46BF-AF2B-4DA1B979F8ED}">
      <dsp:nvSpPr>
        <dsp:cNvPr id="0" name=""/>
        <dsp:cNvSpPr/>
      </dsp:nvSpPr>
      <dsp:spPr>
        <a:xfrm>
          <a:off x="2049963" y="2725129"/>
          <a:ext cx="1886204" cy="188620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ABBBF-D386-4348-B2C9-4AB965C6B8A9}">
      <dsp:nvSpPr>
        <dsp:cNvPr id="0" name=""/>
        <dsp:cNvSpPr/>
      </dsp:nvSpPr>
      <dsp:spPr>
        <a:xfrm>
          <a:off x="2678698" y="3353864"/>
          <a:ext cx="628734" cy="628734"/>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325F3A-10C3-4559-8006-54990FDB7563}">
      <dsp:nvSpPr>
        <dsp:cNvPr id="0" name=""/>
        <dsp:cNvSpPr/>
      </dsp:nvSpPr>
      <dsp:spPr>
        <a:xfrm>
          <a:off x="5927651" y="0"/>
          <a:ext cx="2200939" cy="105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43180" rIns="43180" bIns="43180" numCol="1" spcCol="1270" anchor="ctr" anchorCtr="0">
          <a:noAutofit/>
        </a:bodyPr>
        <a:lstStyle/>
        <a:p>
          <a:pPr marL="0" lvl="0" indent="0" algn="l" defTabSz="1511300">
            <a:lnSpc>
              <a:spcPct val="90000"/>
            </a:lnSpc>
            <a:spcBef>
              <a:spcPct val="0"/>
            </a:spcBef>
            <a:spcAft>
              <a:spcPct val="35000"/>
            </a:spcAft>
            <a:buNone/>
          </a:pPr>
          <a:r>
            <a:rPr lang="en-US" sz="3400" kern="1200" dirty="0"/>
            <a:t>Session</a:t>
          </a:r>
        </a:p>
      </dsp:txBody>
      <dsp:txXfrm>
        <a:off x="5927651" y="0"/>
        <a:ext cx="2200939" cy="1052782"/>
      </dsp:txXfrm>
    </dsp:sp>
    <dsp:sp modelId="{17EBDC57-3C9D-46F4-8748-1BBC095ECF9F}">
      <dsp:nvSpPr>
        <dsp:cNvPr id="0" name=""/>
        <dsp:cNvSpPr/>
      </dsp:nvSpPr>
      <dsp:spPr>
        <a:xfrm>
          <a:off x="5377416" y="526391"/>
          <a:ext cx="5502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04E880-A0D8-458B-9FDF-D5176D990D6C}">
      <dsp:nvSpPr>
        <dsp:cNvPr id="0" name=""/>
        <dsp:cNvSpPr/>
      </dsp:nvSpPr>
      <dsp:spPr>
        <a:xfrm rot="5400000">
          <a:off x="2611569" y="873039"/>
          <a:ext cx="3110660" cy="2421033"/>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C73C92-F757-4772-A16F-D7765FAB3C69}">
      <dsp:nvSpPr>
        <dsp:cNvPr id="0" name=""/>
        <dsp:cNvSpPr/>
      </dsp:nvSpPr>
      <dsp:spPr>
        <a:xfrm>
          <a:off x="5927651" y="1052782"/>
          <a:ext cx="2200939" cy="105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43180" rIns="43180" bIns="43180" numCol="1" spcCol="1270" anchor="ctr" anchorCtr="0">
          <a:noAutofit/>
        </a:bodyPr>
        <a:lstStyle/>
        <a:p>
          <a:pPr marL="0" lvl="0" indent="0" algn="l" defTabSz="1511300">
            <a:lnSpc>
              <a:spcPct val="90000"/>
            </a:lnSpc>
            <a:spcBef>
              <a:spcPct val="0"/>
            </a:spcBef>
            <a:spcAft>
              <a:spcPct val="35000"/>
            </a:spcAft>
            <a:buNone/>
          </a:pPr>
          <a:r>
            <a:rPr lang="en-US" sz="3400" kern="1200" dirty="0"/>
            <a:t>Presbytery</a:t>
          </a:r>
        </a:p>
      </dsp:txBody>
      <dsp:txXfrm>
        <a:off x="5927651" y="1052782"/>
        <a:ext cx="2200939" cy="1052782"/>
      </dsp:txXfrm>
    </dsp:sp>
    <dsp:sp modelId="{A9A04E4B-85AE-4746-BDD6-23F678166C3E}">
      <dsp:nvSpPr>
        <dsp:cNvPr id="0" name=""/>
        <dsp:cNvSpPr/>
      </dsp:nvSpPr>
      <dsp:spPr>
        <a:xfrm>
          <a:off x="5377416" y="1579173"/>
          <a:ext cx="5502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37594-168C-4D36-B414-AE369F9CDE48}">
      <dsp:nvSpPr>
        <dsp:cNvPr id="0" name=""/>
        <dsp:cNvSpPr/>
      </dsp:nvSpPr>
      <dsp:spPr>
        <a:xfrm rot="5400000">
          <a:off x="3150066" y="1908581"/>
          <a:ext cx="2554556" cy="1896475"/>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019685-29DE-4822-B1B7-7E92FC1A2521}">
      <dsp:nvSpPr>
        <dsp:cNvPr id="0" name=""/>
        <dsp:cNvSpPr/>
      </dsp:nvSpPr>
      <dsp:spPr>
        <a:xfrm>
          <a:off x="5927651" y="2105565"/>
          <a:ext cx="2200939" cy="105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43180" rIns="43180" bIns="43180" numCol="1" spcCol="1270" anchor="ctr" anchorCtr="0">
          <a:noAutofit/>
        </a:bodyPr>
        <a:lstStyle/>
        <a:p>
          <a:pPr marL="0" lvl="0" indent="0" algn="l" defTabSz="1511300">
            <a:lnSpc>
              <a:spcPct val="90000"/>
            </a:lnSpc>
            <a:spcBef>
              <a:spcPct val="0"/>
            </a:spcBef>
            <a:spcAft>
              <a:spcPct val="35000"/>
            </a:spcAft>
            <a:buNone/>
          </a:pPr>
          <a:r>
            <a:rPr lang="en-US" sz="3400" kern="1200" dirty="0"/>
            <a:t>Synod</a:t>
          </a:r>
        </a:p>
      </dsp:txBody>
      <dsp:txXfrm>
        <a:off x="5927651" y="2105565"/>
        <a:ext cx="2200939" cy="1052782"/>
      </dsp:txXfrm>
    </dsp:sp>
    <dsp:sp modelId="{5449AFDE-B59C-438E-9170-4951C7CC5948}">
      <dsp:nvSpPr>
        <dsp:cNvPr id="0" name=""/>
        <dsp:cNvSpPr/>
      </dsp:nvSpPr>
      <dsp:spPr>
        <a:xfrm>
          <a:off x="5377416" y="2631956"/>
          <a:ext cx="5502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56822-3ECB-43A6-B82C-078CCE6F40FB}">
      <dsp:nvSpPr>
        <dsp:cNvPr id="0" name=""/>
        <dsp:cNvSpPr/>
      </dsp:nvSpPr>
      <dsp:spPr>
        <a:xfrm rot="5400000">
          <a:off x="3671321" y="2873692"/>
          <a:ext cx="1948564" cy="1463624"/>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5FE9A5-A14D-4B75-8B6A-3D62B2A9CA91}">
      <dsp:nvSpPr>
        <dsp:cNvPr id="0" name=""/>
        <dsp:cNvSpPr/>
      </dsp:nvSpPr>
      <dsp:spPr>
        <a:xfrm>
          <a:off x="5964866" y="3046226"/>
          <a:ext cx="3710761" cy="105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43180" rIns="43180" bIns="43180" numCol="1" spcCol="1270" anchor="ctr" anchorCtr="0">
          <a:noAutofit/>
        </a:bodyPr>
        <a:lstStyle/>
        <a:p>
          <a:pPr marL="0" lvl="0" indent="0" algn="l" defTabSz="1511300">
            <a:lnSpc>
              <a:spcPct val="90000"/>
            </a:lnSpc>
            <a:spcBef>
              <a:spcPct val="0"/>
            </a:spcBef>
            <a:spcAft>
              <a:spcPct val="35000"/>
            </a:spcAft>
            <a:buNone/>
          </a:pPr>
          <a:r>
            <a:rPr lang="en-US" sz="3400" kern="1200" dirty="0"/>
            <a:t>General Assembly</a:t>
          </a:r>
        </a:p>
      </dsp:txBody>
      <dsp:txXfrm>
        <a:off x="5964866" y="3046226"/>
        <a:ext cx="3710761" cy="1052782"/>
      </dsp:txXfrm>
    </dsp:sp>
    <dsp:sp modelId="{6E582F93-5741-4AAB-9EDE-BE4676647F93}">
      <dsp:nvSpPr>
        <dsp:cNvPr id="0" name=""/>
        <dsp:cNvSpPr/>
      </dsp:nvSpPr>
      <dsp:spPr>
        <a:xfrm>
          <a:off x="5377416" y="3684738"/>
          <a:ext cx="5502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B262C-FD26-4EB9-9532-8391D2F8C89E}">
      <dsp:nvSpPr>
        <dsp:cNvPr id="0" name=""/>
        <dsp:cNvSpPr/>
      </dsp:nvSpPr>
      <dsp:spPr>
        <a:xfrm rot="5400000">
          <a:off x="4193824" y="3842619"/>
          <a:ext cx="1339344" cy="1022703"/>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C3752-5EEA-447E-953C-255275DDCA0C}">
      <dsp:nvSpPr>
        <dsp:cNvPr id="0" name=""/>
        <dsp:cNvSpPr/>
      </dsp:nvSpPr>
      <dsp:spPr>
        <a:xfrm>
          <a:off x="3528240" y="1140222"/>
          <a:ext cx="2840554" cy="284055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Conflict resolution begins with ME</a:t>
          </a:r>
        </a:p>
      </dsp:txBody>
      <dsp:txXfrm>
        <a:off x="3944230" y="1556212"/>
        <a:ext cx="2008574" cy="2008574"/>
      </dsp:txXfrm>
    </dsp:sp>
    <dsp:sp modelId="{9773FF24-2697-4354-B064-AC27682A6DE2}">
      <dsp:nvSpPr>
        <dsp:cNvPr id="0" name=""/>
        <dsp:cNvSpPr/>
      </dsp:nvSpPr>
      <dsp:spPr>
        <a:xfrm>
          <a:off x="4238378" y="507"/>
          <a:ext cx="1420277" cy="142027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listen</a:t>
          </a:r>
        </a:p>
      </dsp:txBody>
      <dsp:txXfrm>
        <a:off x="4446373" y="208502"/>
        <a:ext cx="1004287" cy="1004287"/>
      </dsp:txXfrm>
    </dsp:sp>
    <dsp:sp modelId="{BAF77427-4FA4-47FE-9162-0F80A9F39FF4}">
      <dsp:nvSpPr>
        <dsp:cNvPr id="0" name=""/>
        <dsp:cNvSpPr/>
      </dsp:nvSpPr>
      <dsp:spPr>
        <a:xfrm>
          <a:off x="6088232" y="1850360"/>
          <a:ext cx="1420277" cy="142027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learn</a:t>
          </a:r>
        </a:p>
      </dsp:txBody>
      <dsp:txXfrm>
        <a:off x="6296227" y="2058355"/>
        <a:ext cx="1004287" cy="1004287"/>
      </dsp:txXfrm>
    </dsp:sp>
    <dsp:sp modelId="{58999804-F8CC-48F4-8A39-1C4BAA751948}">
      <dsp:nvSpPr>
        <dsp:cNvPr id="0" name=""/>
        <dsp:cNvSpPr/>
      </dsp:nvSpPr>
      <dsp:spPr>
        <a:xfrm>
          <a:off x="4238378" y="3700214"/>
          <a:ext cx="1420277" cy="142027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love</a:t>
          </a:r>
        </a:p>
      </dsp:txBody>
      <dsp:txXfrm>
        <a:off x="4446373" y="3908209"/>
        <a:ext cx="1004287" cy="1004287"/>
      </dsp:txXfrm>
    </dsp:sp>
    <dsp:sp modelId="{C16D6CEB-89EF-4F97-BF5C-EBF77562BB7A}">
      <dsp:nvSpPr>
        <dsp:cNvPr id="0" name=""/>
        <dsp:cNvSpPr/>
      </dsp:nvSpPr>
      <dsp:spPr>
        <a:xfrm>
          <a:off x="2388525" y="1850360"/>
          <a:ext cx="1420277" cy="142027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lead</a:t>
          </a:r>
        </a:p>
      </dsp:txBody>
      <dsp:txXfrm>
        <a:off x="2596520" y="2058355"/>
        <a:ext cx="1004287" cy="10042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DF21E-FC7A-49D5-BAB4-D0DA5A7E9AB2}">
      <dsp:nvSpPr>
        <dsp:cNvPr id="0" name=""/>
        <dsp:cNvSpPr/>
      </dsp:nvSpPr>
      <dsp:spPr>
        <a:xfrm>
          <a:off x="10627" y="46608"/>
          <a:ext cx="1767880" cy="530364"/>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485" tIns="65485" rIns="65485" bIns="65485" numCol="1" spcCol="1270" anchor="ctr" anchorCtr="0">
          <a:noAutofit/>
        </a:bodyPr>
        <a:lstStyle/>
        <a:p>
          <a:pPr marL="0" lvl="0" indent="0" algn="ctr" defTabSz="1111250">
            <a:lnSpc>
              <a:spcPct val="90000"/>
            </a:lnSpc>
            <a:spcBef>
              <a:spcPct val="0"/>
            </a:spcBef>
            <a:spcAft>
              <a:spcPct val="35000"/>
            </a:spcAft>
            <a:buNone/>
          </a:pPr>
          <a:r>
            <a:rPr lang="en-US" sz="2500" kern="1200" dirty="0"/>
            <a:t>Authorize</a:t>
          </a:r>
        </a:p>
      </dsp:txBody>
      <dsp:txXfrm>
        <a:off x="169736" y="46608"/>
        <a:ext cx="1449662" cy="530364"/>
      </dsp:txXfrm>
    </dsp:sp>
    <dsp:sp modelId="{375C81CC-F7CF-477E-9091-A3ED41A0D633}">
      <dsp:nvSpPr>
        <dsp:cNvPr id="0" name=""/>
        <dsp:cNvSpPr/>
      </dsp:nvSpPr>
      <dsp:spPr>
        <a:xfrm>
          <a:off x="10627" y="576972"/>
          <a:ext cx="1608770" cy="29691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129" tIns="127129" rIns="127129" bIns="254257" numCol="1" spcCol="1270" anchor="t" anchorCtr="0">
          <a:noAutofit/>
        </a:bodyPr>
        <a:lstStyle/>
        <a:p>
          <a:pPr marL="0" lvl="0" indent="0" algn="l" defTabSz="800100">
            <a:lnSpc>
              <a:spcPct val="90000"/>
            </a:lnSpc>
            <a:spcBef>
              <a:spcPct val="0"/>
            </a:spcBef>
            <a:spcAft>
              <a:spcPct val="35000"/>
            </a:spcAft>
            <a:buNone/>
          </a:pPr>
          <a:r>
            <a:rPr lang="en-US" sz="1800" kern="1200" dirty="0"/>
            <a:t>Sacraments</a:t>
          </a:r>
        </a:p>
        <a:p>
          <a:pPr marL="0" lvl="0" indent="0" algn="l" defTabSz="800100">
            <a:lnSpc>
              <a:spcPct val="90000"/>
            </a:lnSpc>
            <a:spcBef>
              <a:spcPct val="0"/>
            </a:spcBef>
            <a:spcAft>
              <a:spcPct val="35000"/>
            </a:spcAft>
            <a:buNone/>
          </a:pPr>
          <a:r>
            <a:rPr lang="en-US" sz="1800" kern="1200" dirty="0"/>
            <a:t>Ongoing Christian formation</a:t>
          </a:r>
        </a:p>
        <a:p>
          <a:pPr marL="0" lvl="0" indent="0" algn="l" defTabSz="800100">
            <a:lnSpc>
              <a:spcPct val="90000"/>
            </a:lnSpc>
            <a:spcBef>
              <a:spcPct val="0"/>
            </a:spcBef>
            <a:spcAft>
              <a:spcPct val="35000"/>
            </a:spcAft>
            <a:buNone/>
          </a:pPr>
          <a:r>
            <a:rPr lang="en-US" sz="1800" kern="1200" dirty="0"/>
            <a:t>Use of church property</a:t>
          </a:r>
        </a:p>
      </dsp:txBody>
      <dsp:txXfrm>
        <a:off x="10627" y="576972"/>
        <a:ext cx="1608770" cy="2969180"/>
      </dsp:txXfrm>
    </dsp:sp>
    <dsp:sp modelId="{BC8649F6-9F02-411D-8CE1-3495CF75BD29}">
      <dsp:nvSpPr>
        <dsp:cNvPr id="0" name=""/>
        <dsp:cNvSpPr/>
      </dsp:nvSpPr>
      <dsp:spPr>
        <a:xfrm>
          <a:off x="1726710" y="46608"/>
          <a:ext cx="1767880" cy="530364"/>
        </a:xfrm>
        <a:prstGeom prst="chevron">
          <a:avLst>
            <a:gd name="adj" fmla="val 30000"/>
          </a:avLst>
        </a:prstGeom>
        <a:solidFill>
          <a:schemeClr val="accent2">
            <a:hueOff val="-2070378"/>
            <a:satOff val="9172"/>
            <a:lumOff val="-3373"/>
            <a:alphaOff val="0"/>
          </a:schemeClr>
        </a:solidFill>
        <a:ln w="12700" cap="flat" cmpd="sng" algn="ctr">
          <a:solidFill>
            <a:schemeClr val="accent2">
              <a:hueOff val="-2070378"/>
              <a:satOff val="9172"/>
              <a:lumOff val="-3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485" tIns="65485" rIns="65485" bIns="65485" numCol="1" spcCol="1270" anchor="ctr" anchorCtr="0">
          <a:noAutofit/>
        </a:bodyPr>
        <a:lstStyle/>
        <a:p>
          <a:pPr marL="0" lvl="0" indent="0" algn="ctr" defTabSz="1111250">
            <a:lnSpc>
              <a:spcPct val="90000"/>
            </a:lnSpc>
            <a:spcBef>
              <a:spcPct val="0"/>
            </a:spcBef>
            <a:spcAft>
              <a:spcPct val="35000"/>
            </a:spcAft>
            <a:buNone/>
          </a:pPr>
          <a:r>
            <a:rPr lang="en-US" sz="2500" kern="1200"/>
            <a:t>Oversee</a:t>
          </a:r>
        </a:p>
      </dsp:txBody>
      <dsp:txXfrm>
        <a:off x="1885819" y="46608"/>
        <a:ext cx="1449662" cy="530364"/>
      </dsp:txXfrm>
    </dsp:sp>
    <dsp:sp modelId="{DA97781A-80DE-441D-8CE4-E4A8CA84FF8F}">
      <dsp:nvSpPr>
        <dsp:cNvPr id="0" name=""/>
        <dsp:cNvSpPr/>
      </dsp:nvSpPr>
      <dsp:spPr>
        <a:xfrm>
          <a:off x="1726710" y="576972"/>
          <a:ext cx="1608770" cy="2969180"/>
        </a:xfrm>
        <a:prstGeom prst="rect">
          <a:avLst/>
        </a:prstGeom>
        <a:solidFill>
          <a:schemeClr val="accent2">
            <a:tint val="40000"/>
            <a:alpha val="90000"/>
            <a:hueOff val="-2189197"/>
            <a:satOff val="6264"/>
            <a:lumOff val="-417"/>
            <a:alphaOff val="0"/>
          </a:schemeClr>
        </a:solidFill>
        <a:ln w="12700" cap="flat" cmpd="sng" algn="ctr">
          <a:solidFill>
            <a:schemeClr val="accent2">
              <a:tint val="40000"/>
              <a:alpha val="90000"/>
              <a:hueOff val="-2189197"/>
              <a:satOff val="6264"/>
              <a:lumOff val="-4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129" tIns="127129" rIns="127129" bIns="254257" numCol="1" spcCol="1270" anchor="t" anchorCtr="0">
          <a:noAutofit/>
        </a:bodyPr>
        <a:lstStyle/>
        <a:p>
          <a:pPr marL="0" lvl="0" indent="0" algn="l" defTabSz="800100">
            <a:lnSpc>
              <a:spcPct val="90000"/>
            </a:lnSpc>
            <a:spcBef>
              <a:spcPct val="0"/>
            </a:spcBef>
            <a:spcAft>
              <a:spcPct val="35000"/>
            </a:spcAft>
            <a:buNone/>
          </a:pPr>
          <a:r>
            <a:rPr lang="en-US" sz="1800" kern="1200" dirty="0"/>
            <a:t>Evangelism</a:t>
          </a:r>
        </a:p>
        <a:p>
          <a:pPr marL="0" lvl="0" indent="0" algn="l" defTabSz="800100">
            <a:lnSpc>
              <a:spcPct val="90000"/>
            </a:lnSpc>
            <a:spcBef>
              <a:spcPct val="0"/>
            </a:spcBef>
            <a:spcAft>
              <a:spcPct val="35000"/>
            </a:spcAft>
            <a:buNone/>
          </a:pPr>
          <a:r>
            <a:rPr lang="en-US" sz="1800" kern="1200" dirty="0"/>
            <a:t>Order of worship with minister of Word &amp; Sacrament</a:t>
          </a:r>
        </a:p>
        <a:p>
          <a:pPr marL="0" lvl="0" indent="0" algn="l" defTabSz="800100">
            <a:lnSpc>
              <a:spcPct val="90000"/>
            </a:lnSpc>
            <a:spcBef>
              <a:spcPct val="0"/>
            </a:spcBef>
            <a:spcAft>
              <a:spcPct val="35000"/>
            </a:spcAft>
            <a:buNone/>
          </a:pPr>
          <a:r>
            <a:rPr lang="en-US" sz="1800" kern="1200" dirty="0"/>
            <a:t>Educational programs for officers and members</a:t>
          </a:r>
        </a:p>
      </dsp:txBody>
      <dsp:txXfrm>
        <a:off x="1726710" y="576972"/>
        <a:ext cx="1608770" cy="2969180"/>
      </dsp:txXfrm>
    </dsp:sp>
    <dsp:sp modelId="{ECDA5FA0-5326-41AF-B2B0-253EDC7C9554}">
      <dsp:nvSpPr>
        <dsp:cNvPr id="0" name=""/>
        <dsp:cNvSpPr/>
      </dsp:nvSpPr>
      <dsp:spPr>
        <a:xfrm>
          <a:off x="3442793" y="46608"/>
          <a:ext cx="1767880" cy="530364"/>
        </a:xfrm>
        <a:prstGeom prst="chevron">
          <a:avLst>
            <a:gd name="adj" fmla="val 30000"/>
          </a:avLst>
        </a:prstGeom>
        <a:solidFill>
          <a:schemeClr val="accent2">
            <a:hueOff val="-4140755"/>
            <a:satOff val="18344"/>
            <a:lumOff val="-6746"/>
            <a:alphaOff val="0"/>
          </a:schemeClr>
        </a:solidFill>
        <a:ln w="12700" cap="flat" cmpd="sng" algn="ctr">
          <a:solidFill>
            <a:schemeClr val="accent2">
              <a:hueOff val="-4140755"/>
              <a:satOff val="18344"/>
              <a:lumOff val="-67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485" tIns="65485" rIns="65485" bIns="65485" numCol="1" spcCol="1270" anchor="ctr" anchorCtr="0">
          <a:noAutofit/>
        </a:bodyPr>
        <a:lstStyle/>
        <a:p>
          <a:pPr marL="0" lvl="0" indent="0" algn="ctr" defTabSz="1111250">
            <a:lnSpc>
              <a:spcPct val="90000"/>
            </a:lnSpc>
            <a:spcBef>
              <a:spcPct val="0"/>
            </a:spcBef>
            <a:spcAft>
              <a:spcPct val="35000"/>
            </a:spcAft>
            <a:buNone/>
          </a:pPr>
          <a:r>
            <a:rPr lang="en-US" sz="2500" kern="1200"/>
            <a:t>Provide</a:t>
          </a:r>
        </a:p>
      </dsp:txBody>
      <dsp:txXfrm>
        <a:off x="3601902" y="46608"/>
        <a:ext cx="1449662" cy="530364"/>
      </dsp:txXfrm>
    </dsp:sp>
    <dsp:sp modelId="{1537A987-3243-43F3-9BD0-F09430DE33C0}">
      <dsp:nvSpPr>
        <dsp:cNvPr id="0" name=""/>
        <dsp:cNvSpPr/>
      </dsp:nvSpPr>
      <dsp:spPr>
        <a:xfrm>
          <a:off x="3442793" y="576972"/>
          <a:ext cx="1608770" cy="2969180"/>
        </a:xfrm>
        <a:prstGeom prst="rect">
          <a:avLst/>
        </a:prstGeom>
        <a:solidFill>
          <a:schemeClr val="accent2">
            <a:tint val="40000"/>
            <a:alpha val="90000"/>
            <a:hueOff val="-4378395"/>
            <a:satOff val="12528"/>
            <a:lumOff val="-834"/>
            <a:alphaOff val="0"/>
          </a:schemeClr>
        </a:solidFill>
        <a:ln w="12700" cap="flat" cmpd="sng" algn="ctr">
          <a:solidFill>
            <a:schemeClr val="accent2">
              <a:tint val="40000"/>
              <a:alpha val="90000"/>
              <a:hueOff val="-4378395"/>
              <a:satOff val="12528"/>
              <a:lumOff val="-8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129" tIns="127129" rIns="127129" bIns="254257" numCol="1" spcCol="1270" anchor="t" anchorCtr="0">
          <a:noAutofit/>
        </a:bodyPr>
        <a:lstStyle/>
        <a:p>
          <a:pPr marL="0" lvl="0" indent="0" algn="l" defTabSz="800100">
            <a:lnSpc>
              <a:spcPct val="90000"/>
            </a:lnSpc>
            <a:spcBef>
              <a:spcPct val="0"/>
            </a:spcBef>
            <a:spcAft>
              <a:spcPct val="35000"/>
            </a:spcAft>
            <a:buNone/>
          </a:pPr>
          <a:r>
            <a:rPr lang="en-US" sz="1800" kern="1200" dirty="0"/>
            <a:t>Opportunity for those seeking membership to explore faith, examine and receive new members</a:t>
          </a:r>
        </a:p>
      </dsp:txBody>
      <dsp:txXfrm>
        <a:off x="3442793" y="576972"/>
        <a:ext cx="1608770" cy="2969180"/>
      </dsp:txXfrm>
    </dsp:sp>
    <dsp:sp modelId="{EC5CE0D2-E41C-48F2-A74E-F7F2E14DACD2}">
      <dsp:nvSpPr>
        <dsp:cNvPr id="0" name=""/>
        <dsp:cNvSpPr/>
      </dsp:nvSpPr>
      <dsp:spPr>
        <a:xfrm>
          <a:off x="5158876" y="46608"/>
          <a:ext cx="1767880" cy="530364"/>
        </a:xfrm>
        <a:prstGeom prst="chevron">
          <a:avLst>
            <a:gd name="adj" fmla="val 30000"/>
          </a:avLst>
        </a:prstGeom>
        <a:solidFill>
          <a:schemeClr val="accent2">
            <a:hueOff val="-6211133"/>
            <a:satOff val="27515"/>
            <a:lumOff val="-10118"/>
            <a:alphaOff val="0"/>
          </a:schemeClr>
        </a:solidFill>
        <a:ln w="12700" cap="flat" cmpd="sng" algn="ctr">
          <a:solidFill>
            <a:schemeClr val="accent2">
              <a:hueOff val="-6211133"/>
              <a:satOff val="27515"/>
              <a:lumOff val="-10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485" tIns="65485" rIns="65485" bIns="65485" numCol="1" spcCol="1270" anchor="ctr" anchorCtr="0">
          <a:noAutofit/>
        </a:bodyPr>
        <a:lstStyle/>
        <a:p>
          <a:pPr marL="0" lvl="0" indent="0" algn="ctr" defTabSz="1111250">
            <a:lnSpc>
              <a:spcPct val="90000"/>
            </a:lnSpc>
            <a:spcBef>
              <a:spcPct val="0"/>
            </a:spcBef>
            <a:spcAft>
              <a:spcPct val="35000"/>
            </a:spcAft>
            <a:buNone/>
          </a:pPr>
          <a:r>
            <a:rPr lang="en-US" sz="2500" kern="1200"/>
            <a:t>Cultivate</a:t>
          </a:r>
        </a:p>
      </dsp:txBody>
      <dsp:txXfrm>
        <a:off x="5317985" y="46608"/>
        <a:ext cx="1449662" cy="530364"/>
      </dsp:txXfrm>
    </dsp:sp>
    <dsp:sp modelId="{5C1D4BD3-BED0-4D15-8411-E8C903A9936B}">
      <dsp:nvSpPr>
        <dsp:cNvPr id="0" name=""/>
        <dsp:cNvSpPr/>
      </dsp:nvSpPr>
      <dsp:spPr>
        <a:xfrm>
          <a:off x="5158876" y="576972"/>
          <a:ext cx="1608770" cy="2969180"/>
        </a:xfrm>
        <a:prstGeom prst="rect">
          <a:avLst/>
        </a:prstGeom>
        <a:solidFill>
          <a:schemeClr val="accent2">
            <a:tint val="40000"/>
            <a:alpha val="90000"/>
            <a:hueOff val="-6567592"/>
            <a:satOff val="18793"/>
            <a:lumOff val="-1250"/>
            <a:alphaOff val="0"/>
          </a:schemeClr>
        </a:solidFill>
        <a:ln w="12700" cap="flat" cmpd="sng" algn="ctr">
          <a:solidFill>
            <a:schemeClr val="accent2">
              <a:tint val="40000"/>
              <a:alpha val="90000"/>
              <a:hueOff val="-6567592"/>
              <a:satOff val="18793"/>
              <a:lumOff val="-1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129" tIns="127129" rIns="127129" bIns="254257" numCol="1" spcCol="1270" anchor="t" anchorCtr="0">
          <a:noAutofit/>
        </a:bodyPr>
        <a:lstStyle/>
        <a:p>
          <a:pPr marL="0" lvl="0" indent="0" algn="l" defTabSz="800100">
            <a:lnSpc>
              <a:spcPct val="90000"/>
            </a:lnSpc>
            <a:spcBef>
              <a:spcPct val="0"/>
            </a:spcBef>
            <a:spcAft>
              <a:spcPct val="35000"/>
            </a:spcAft>
            <a:buNone/>
          </a:pPr>
          <a:r>
            <a:rPr lang="en-US" sz="1800" kern="1200" dirty="0"/>
            <a:t>The ability to teach</a:t>
          </a:r>
        </a:p>
      </dsp:txBody>
      <dsp:txXfrm>
        <a:off x="5158876" y="576972"/>
        <a:ext cx="1608770" cy="2969180"/>
      </dsp:txXfrm>
    </dsp:sp>
    <dsp:sp modelId="{5B46591B-4F81-48FD-B001-5887AFC23508}">
      <dsp:nvSpPr>
        <dsp:cNvPr id="0" name=""/>
        <dsp:cNvSpPr/>
      </dsp:nvSpPr>
      <dsp:spPr>
        <a:xfrm>
          <a:off x="6874959" y="46608"/>
          <a:ext cx="1767880" cy="530364"/>
        </a:xfrm>
        <a:prstGeom prst="chevron">
          <a:avLst>
            <a:gd name="adj" fmla="val 30000"/>
          </a:avLst>
        </a:prstGeom>
        <a:solidFill>
          <a:schemeClr val="accent2">
            <a:hueOff val="-8281511"/>
            <a:satOff val="36687"/>
            <a:lumOff val="-13491"/>
            <a:alphaOff val="0"/>
          </a:schemeClr>
        </a:solidFill>
        <a:ln w="12700" cap="flat" cmpd="sng" algn="ctr">
          <a:solidFill>
            <a:schemeClr val="accent2">
              <a:hueOff val="-8281511"/>
              <a:satOff val="36687"/>
              <a:lumOff val="-13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485" tIns="65485" rIns="65485" bIns="65485" numCol="1" spcCol="1270" anchor="ctr" anchorCtr="0">
          <a:noAutofit/>
        </a:bodyPr>
        <a:lstStyle/>
        <a:p>
          <a:pPr marL="0" lvl="0" indent="0" algn="ctr" defTabSz="1111250">
            <a:lnSpc>
              <a:spcPct val="90000"/>
            </a:lnSpc>
            <a:spcBef>
              <a:spcPct val="0"/>
            </a:spcBef>
            <a:spcAft>
              <a:spcPct val="35000"/>
            </a:spcAft>
            <a:buNone/>
          </a:pPr>
          <a:r>
            <a:rPr lang="en-US" sz="2500" kern="1200" dirty="0"/>
            <a:t>Select</a:t>
          </a:r>
        </a:p>
      </dsp:txBody>
      <dsp:txXfrm>
        <a:off x="7034068" y="46608"/>
        <a:ext cx="1449662" cy="530364"/>
      </dsp:txXfrm>
    </dsp:sp>
    <dsp:sp modelId="{239F7775-934D-4708-8B06-21DEC34E38EE}">
      <dsp:nvSpPr>
        <dsp:cNvPr id="0" name=""/>
        <dsp:cNvSpPr/>
      </dsp:nvSpPr>
      <dsp:spPr>
        <a:xfrm>
          <a:off x="6874959" y="576972"/>
          <a:ext cx="1608770" cy="2969180"/>
        </a:xfrm>
        <a:prstGeom prst="rect">
          <a:avLst/>
        </a:prstGeom>
        <a:solidFill>
          <a:schemeClr val="accent2">
            <a:tint val="40000"/>
            <a:alpha val="90000"/>
            <a:hueOff val="-8756789"/>
            <a:satOff val="25057"/>
            <a:lumOff val="-1667"/>
            <a:alphaOff val="0"/>
          </a:schemeClr>
        </a:solidFill>
        <a:ln w="12700" cap="flat" cmpd="sng" algn="ctr">
          <a:solidFill>
            <a:schemeClr val="accent2">
              <a:tint val="40000"/>
              <a:alpha val="90000"/>
              <a:hueOff val="-8756789"/>
              <a:satOff val="25057"/>
              <a:lumOff val="-1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129" tIns="127129" rIns="127129" bIns="254257" numCol="1" spcCol="1270" anchor="t" anchorCtr="0">
          <a:noAutofit/>
        </a:bodyPr>
        <a:lstStyle/>
        <a:p>
          <a:pPr marL="0" lvl="0" indent="0" algn="l" defTabSz="800100">
            <a:lnSpc>
              <a:spcPct val="90000"/>
            </a:lnSpc>
            <a:spcBef>
              <a:spcPct val="0"/>
            </a:spcBef>
            <a:spcAft>
              <a:spcPct val="35000"/>
            </a:spcAft>
            <a:buNone/>
          </a:pPr>
          <a:r>
            <a:rPr lang="en-US" sz="1800" kern="1200" dirty="0"/>
            <a:t>Hymnals, service books, Bibles and other permanent worship resources (in concurrence with others)</a:t>
          </a:r>
        </a:p>
      </dsp:txBody>
      <dsp:txXfrm>
        <a:off x="6874959" y="576972"/>
        <a:ext cx="1608770" cy="2969180"/>
      </dsp:txXfrm>
    </dsp:sp>
    <dsp:sp modelId="{CEE13BF8-973B-46C1-B2F4-54CE780C1569}">
      <dsp:nvSpPr>
        <dsp:cNvPr id="0" name=""/>
        <dsp:cNvSpPr/>
      </dsp:nvSpPr>
      <dsp:spPr>
        <a:xfrm>
          <a:off x="8591042" y="46608"/>
          <a:ext cx="1767880" cy="530364"/>
        </a:xfrm>
        <a:prstGeom prst="chevron">
          <a:avLst>
            <a:gd name="adj" fmla="val 30000"/>
          </a:avLst>
        </a:prstGeom>
        <a:solidFill>
          <a:schemeClr val="accent2">
            <a:hueOff val="-10351888"/>
            <a:satOff val="45859"/>
            <a:lumOff val="-16864"/>
            <a:alphaOff val="0"/>
          </a:schemeClr>
        </a:solidFill>
        <a:ln w="12700" cap="flat" cmpd="sng" algn="ctr">
          <a:solidFill>
            <a:schemeClr val="accent2">
              <a:hueOff val="-10351888"/>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485" tIns="65485" rIns="65485" bIns="65485" numCol="1" spcCol="1270" anchor="ctr" anchorCtr="0">
          <a:noAutofit/>
        </a:bodyPr>
        <a:lstStyle/>
        <a:p>
          <a:pPr marL="0" lvl="0" indent="0" algn="ctr" defTabSz="1111250">
            <a:lnSpc>
              <a:spcPct val="90000"/>
            </a:lnSpc>
            <a:spcBef>
              <a:spcPct val="0"/>
            </a:spcBef>
            <a:spcAft>
              <a:spcPct val="35000"/>
            </a:spcAft>
            <a:buNone/>
          </a:pPr>
          <a:r>
            <a:rPr lang="en-US" sz="2500" kern="1200" dirty="0"/>
            <a:t>Educate</a:t>
          </a:r>
        </a:p>
      </dsp:txBody>
      <dsp:txXfrm>
        <a:off x="8750151" y="46608"/>
        <a:ext cx="1449662" cy="530364"/>
      </dsp:txXfrm>
    </dsp:sp>
    <dsp:sp modelId="{DCCB002C-6B9A-4424-8EB4-A9CA82808AED}">
      <dsp:nvSpPr>
        <dsp:cNvPr id="0" name=""/>
        <dsp:cNvSpPr/>
      </dsp:nvSpPr>
      <dsp:spPr>
        <a:xfrm>
          <a:off x="8591042" y="576972"/>
          <a:ext cx="1608770" cy="2969180"/>
        </a:xfrm>
        <a:prstGeom prst="rect">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129" tIns="127129" rIns="127129" bIns="254257" numCol="1" spcCol="1270" anchor="t" anchorCtr="0">
          <a:noAutofit/>
        </a:bodyPr>
        <a:lstStyle/>
        <a:p>
          <a:pPr marL="0" lvl="0" indent="0" algn="l" defTabSz="800100">
            <a:lnSpc>
              <a:spcPct val="90000"/>
            </a:lnSpc>
            <a:spcBef>
              <a:spcPct val="0"/>
            </a:spcBef>
            <a:spcAft>
              <a:spcPct val="35000"/>
            </a:spcAft>
            <a:buNone/>
          </a:pPr>
          <a:r>
            <a:rPr lang="en-US" sz="1800" kern="1200" dirty="0"/>
            <a:t>About the church’s worship and provide for study of the Directory of  Worship</a:t>
          </a:r>
        </a:p>
      </dsp:txBody>
      <dsp:txXfrm>
        <a:off x="8591042" y="576972"/>
        <a:ext cx="1608770" cy="2969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6F6D6-FF8A-4B84-A62E-40EB2A63FEF1}">
      <dsp:nvSpPr>
        <dsp:cNvPr id="0" name=""/>
        <dsp:cNvSpPr/>
      </dsp:nvSpPr>
      <dsp:spPr>
        <a:xfrm>
          <a:off x="0" y="865337"/>
          <a:ext cx="3008461" cy="1805077"/>
        </a:xfrm>
        <a:prstGeom prst="rect">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Faithfulness</a:t>
          </a:r>
        </a:p>
      </dsp:txBody>
      <dsp:txXfrm>
        <a:off x="0" y="865337"/>
        <a:ext cx="3008461" cy="1805077"/>
      </dsp:txXfrm>
    </dsp:sp>
    <dsp:sp modelId="{4DF9B5CA-841A-4FBD-B68B-E5E53CC8DF89}">
      <dsp:nvSpPr>
        <dsp:cNvPr id="0" name=""/>
        <dsp:cNvSpPr/>
      </dsp:nvSpPr>
      <dsp:spPr>
        <a:xfrm>
          <a:off x="3309308" y="865337"/>
          <a:ext cx="3008461" cy="1805077"/>
        </a:xfrm>
        <a:prstGeom prst="rect">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Teaching Charity</a:t>
          </a:r>
        </a:p>
      </dsp:txBody>
      <dsp:txXfrm>
        <a:off x="3309308" y="865337"/>
        <a:ext cx="3008461" cy="1805077"/>
      </dsp:txXfrm>
    </dsp:sp>
    <dsp:sp modelId="{C2F0AA8E-06F4-4972-9911-B1A1A71E929F}">
      <dsp:nvSpPr>
        <dsp:cNvPr id="0" name=""/>
        <dsp:cNvSpPr/>
      </dsp:nvSpPr>
      <dsp:spPr>
        <a:xfrm>
          <a:off x="6618616" y="865337"/>
          <a:ext cx="3008461" cy="1805077"/>
        </a:xfrm>
        <a:prstGeom prst="rec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Urging Concern</a:t>
          </a:r>
        </a:p>
      </dsp:txBody>
      <dsp:txXfrm>
        <a:off x="6618616" y="865337"/>
        <a:ext cx="3008461" cy="1805077"/>
      </dsp:txXfrm>
    </dsp:sp>
    <dsp:sp modelId="{25AC1BBC-EEB5-41CA-BDD6-D83FA46FC5BF}">
      <dsp:nvSpPr>
        <dsp:cNvPr id="0" name=""/>
        <dsp:cNvSpPr/>
      </dsp:nvSpPr>
      <dsp:spPr>
        <a:xfrm>
          <a:off x="1654654" y="2971260"/>
          <a:ext cx="3008461" cy="1805077"/>
        </a:xfrm>
        <a:prstGeom prst="rect">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Directing help to those in need</a:t>
          </a:r>
        </a:p>
      </dsp:txBody>
      <dsp:txXfrm>
        <a:off x="1654654" y="2971260"/>
        <a:ext cx="3008461" cy="1805077"/>
      </dsp:txXfrm>
    </dsp:sp>
    <dsp:sp modelId="{3452868B-50D7-4D74-AA94-9C2AB061E6BB}">
      <dsp:nvSpPr>
        <dsp:cNvPr id="0" name=""/>
        <dsp:cNvSpPr/>
      </dsp:nvSpPr>
      <dsp:spPr>
        <a:xfrm>
          <a:off x="4963962" y="2971260"/>
          <a:ext cx="3008461" cy="1805077"/>
        </a:xfrm>
        <a:prstGeom prst="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Showing the love and justice of Jesus Christ</a:t>
          </a:r>
        </a:p>
      </dsp:txBody>
      <dsp:txXfrm>
        <a:off x="4963962" y="2971260"/>
        <a:ext cx="3008461" cy="180507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45B46-FE54-415F-A735-E3B73839DBC3}"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2183A-5BA8-432E-A29C-640DE9E6B6A2}" type="slidenum">
              <a:rPr lang="en-US" smtClean="0"/>
              <a:t>‹#›</a:t>
            </a:fld>
            <a:endParaRPr lang="en-US"/>
          </a:p>
        </p:txBody>
      </p:sp>
    </p:spTree>
    <p:extLst>
      <p:ext uri="{BB962C8B-B14F-4D97-AF65-F5344CB8AC3E}">
        <p14:creationId xmlns:p14="http://schemas.microsoft.com/office/powerpoint/2010/main" val="25027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drjackrogers.com/2008/06/a-quick-guide-to-essential-tenet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1</a:t>
            </a:fld>
            <a:endParaRPr lang="en-US"/>
          </a:p>
        </p:txBody>
      </p:sp>
    </p:spTree>
    <p:extLst>
      <p:ext uri="{BB962C8B-B14F-4D97-AF65-F5344CB8AC3E}">
        <p14:creationId xmlns:p14="http://schemas.microsoft.com/office/powerpoint/2010/main" val="1317058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Salvation is a repeating cycle of God’s action and our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acts with grace; we respond with gratitude.  God claims us as beloved children; we proclaim God’s saving love.  God redeems from sin and death; we rejoice in the gift of new life.  This rhythm of Divine action and human response – found throughout scripture, human history, and everyday events – shapes all of Christian faith, life and worship.  (W-1.0102)</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12</a:t>
            </a:fld>
            <a:endParaRPr lang="en-US"/>
          </a:p>
        </p:txBody>
      </p:sp>
    </p:spTree>
    <p:extLst>
      <p:ext uri="{BB962C8B-B14F-4D97-AF65-F5344CB8AC3E}">
        <p14:creationId xmlns:p14="http://schemas.microsoft.com/office/powerpoint/2010/main" val="249744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say the Bible is the unique and authoritative witness to Jesus Christ? It means acknowledging a twofold understanding of biblical inspiration:  God’s Spirit guided the ancient writers AND God’s Spirit continues to guide contemporary readers</a:t>
            </a:r>
          </a:p>
          <a:p>
            <a:endParaRPr lang="en-US" dirty="0"/>
          </a:p>
          <a:p>
            <a:r>
              <a:rPr lang="en-US" sz="1200" kern="1200" dirty="0">
                <a:solidFill>
                  <a:schemeClr val="tx1"/>
                </a:solidFill>
                <a:effectLst/>
                <a:latin typeface="+mn-lt"/>
                <a:ea typeface="+mn-ea"/>
                <a:cs typeface="+mn-cs"/>
              </a:rPr>
              <a:t>The 123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General Assembly (1983) of the PCUS published a statement on </a:t>
            </a:r>
            <a:r>
              <a:rPr lang="en-US" sz="1200" i="1" kern="1200" dirty="0">
                <a:solidFill>
                  <a:schemeClr val="tx1"/>
                </a:solidFill>
                <a:effectLst/>
                <a:latin typeface="+mn-lt"/>
                <a:ea typeface="+mn-ea"/>
                <a:cs typeface="+mn-cs"/>
              </a:rPr>
              <a:t>Presbyterian Understanding and Use of Holy Scripture </a:t>
            </a:r>
            <a:r>
              <a:rPr lang="en-US" sz="1200" kern="1200" dirty="0">
                <a:solidFill>
                  <a:schemeClr val="tx1"/>
                </a:solidFill>
                <a:effectLst/>
                <a:latin typeface="+mn-lt"/>
                <a:ea typeface="+mn-ea"/>
                <a:cs typeface="+mn-cs"/>
              </a:rPr>
              <a:t>that affirms the church has had a long tradition of interpreting scripture according to the ‘rule of faith’ and the ‘rule of love’ including that the witness of scripture must be consistent with the basic teaching of the church through history and the interpretation of scripture must never conflict with the commandments to love God and neighbor.</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17</a:t>
            </a:fld>
            <a:endParaRPr lang="en-US"/>
          </a:p>
        </p:txBody>
      </p:sp>
    </p:spTree>
    <p:extLst>
      <p:ext uri="{BB962C8B-B14F-4D97-AF65-F5344CB8AC3E}">
        <p14:creationId xmlns:p14="http://schemas.microsoft.com/office/powerpoint/2010/main" val="264626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Word of God?  The Gospel of John uses the word </a:t>
            </a:r>
            <a:r>
              <a:rPr lang="en-US" i="1" dirty="0"/>
              <a:t>logos</a:t>
            </a:r>
            <a:r>
              <a:rPr lang="en-US" i="0" dirty="0"/>
              <a:t> to describe the Word of God, meaning the rational principle that gave order to the cosmos – God.  For John, the </a:t>
            </a:r>
            <a:r>
              <a:rPr lang="en-US" i="1" dirty="0"/>
              <a:t>logos </a:t>
            </a:r>
            <a:r>
              <a:rPr lang="en-US" i="0" dirty="0"/>
              <a:t>is Jesus himself, God’s wisdom incarnated.</a:t>
            </a:r>
          </a:p>
          <a:p>
            <a:endParaRPr lang="en-US" dirty="0"/>
          </a:p>
          <a:p>
            <a:r>
              <a:rPr lang="en-US" sz="1200" kern="1200" dirty="0">
                <a:solidFill>
                  <a:schemeClr val="tx1"/>
                </a:solidFill>
                <a:effectLst/>
                <a:latin typeface="+mn-lt"/>
                <a:ea typeface="+mn-ea"/>
                <a:cs typeface="+mn-cs"/>
              </a:rPr>
              <a:t>Theologian Karl Barth proposed the notion of the “Threefold Word of God.” Barth taught that the revealed word, the written word, and the proclaimed word are considered to be three different, yet unified forms of the Word of God. Barth compared the simultaneous independence and unity of these forms of the Word of God to the Trinity.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want to know God’s Word, we look to Jesus; to the Bible which provides us the best and most reliable witness to Jesus, a witness without parallel. (The Confession of 1967)</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18</a:t>
            </a:fld>
            <a:endParaRPr lang="en-US"/>
          </a:p>
        </p:txBody>
      </p:sp>
    </p:spTree>
    <p:extLst>
      <p:ext uri="{BB962C8B-B14F-4D97-AF65-F5344CB8AC3E}">
        <p14:creationId xmlns:p14="http://schemas.microsoft.com/office/powerpoint/2010/main" val="227309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19</a:t>
            </a:fld>
            <a:endParaRPr lang="en-US"/>
          </a:p>
        </p:txBody>
      </p:sp>
    </p:spTree>
    <p:extLst>
      <p:ext uri="{BB962C8B-B14F-4D97-AF65-F5344CB8AC3E}">
        <p14:creationId xmlns:p14="http://schemas.microsoft.com/office/powerpoint/2010/main" val="1135948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20</a:t>
            </a:fld>
            <a:endParaRPr lang="en-US"/>
          </a:p>
        </p:txBody>
      </p:sp>
    </p:spTree>
    <p:extLst>
      <p:ext uri="{BB962C8B-B14F-4D97-AF65-F5344CB8AC3E}">
        <p14:creationId xmlns:p14="http://schemas.microsoft.com/office/powerpoint/2010/main" val="945014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21</a:t>
            </a:fld>
            <a:endParaRPr lang="en-US"/>
          </a:p>
        </p:txBody>
      </p:sp>
    </p:spTree>
    <p:extLst>
      <p:ext uri="{BB962C8B-B14F-4D97-AF65-F5344CB8AC3E}">
        <p14:creationId xmlns:p14="http://schemas.microsoft.com/office/powerpoint/2010/main" val="85493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One of the foremost teachers on the Essential Tenets was Jack Rogers, Professor of Theology Emeritus at San Francisco Theological Seminary and Moderator of the 213</a:t>
            </a:r>
            <a:r>
              <a:rPr lang="en-US" sz="1200" kern="1200" baseline="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General Assembly (2001) of the PC(USA).  Below is an excerpt from a blog which Rogers wrote in 2008: </a:t>
            </a:r>
            <a:r>
              <a:rPr lang="en-US" sz="1200" u="sng" kern="1200" dirty="0">
                <a:solidFill>
                  <a:schemeClr val="tx1"/>
                </a:solidFill>
                <a:effectLst/>
                <a:latin typeface="+mn-lt"/>
                <a:ea typeface="+mn-ea"/>
                <a:cs typeface="+mn-cs"/>
                <a:hlinkClick r:id="rId3"/>
              </a:rPr>
              <a:t>https://www.drjackrogers.com/2008/06/a-quick-guide-to-essential-tenets.html</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“Essentials are those doctrines that can be embraced by people of different schools of interpretation. They cannot be the property of only one school of thought. The essentials are the great themes of the Christian, Protestant, and Reformed traditions that bind us together. I believe a helpful metaphor that reflects our Presbyterian understanding of essential tenets is to think of a series of concentric circles. According to our Confessions, Jesus Christ is the center of our faith as the one in whom we meet the triune God. That is the heart of Christianity and unites Christians in faith around the world. For Protestants, the next layer of our core values is a belief in Scripture and justification by grace through faith. The third layer in the circle is made up of the characteristically Reformed concepts of sovereignty, election, covenant, stewardship, sin, and obedience.”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22</a:t>
            </a:fld>
            <a:endParaRPr lang="en-US"/>
          </a:p>
        </p:txBody>
      </p:sp>
    </p:spTree>
    <p:extLst>
      <p:ext uri="{BB962C8B-B14F-4D97-AF65-F5344CB8AC3E}">
        <p14:creationId xmlns:p14="http://schemas.microsoft.com/office/powerpoint/2010/main" val="394345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23</a:t>
            </a:fld>
            <a:endParaRPr lang="en-US"/>
          </a:p>
        </p:txBody>
      </p:sp>
    </p:spTree>
    <p:extLst>
      <p:ext uri="{BB962C8B-B14F-4D97-AF65-F5344CB8AC3E}">
        <p14:creationId xmlns:p14="http://schemas.microsoft.com/office/powerpoint/2010/main" val="64916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last two sessions focused on the role of scripture and the confessions in our discernment of our call to ministry.  Those conversations led us to this ordination question, which brings together the three core principles of the Reformed faith:  the centrality of Jesus Christ, the authority of scripture, and the historical witness of the confessions.   </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24</a:t>
            </a:fld>
            <a:endParaRPr lang="en-US"/>
          </a:p>
        </p:txBody>
      </p:sp>
    </p:spTree>
    <p:extLst>
      <p:ext uri="{BB962C8B-B14F-4D97-AF65-F5344CB8AC3E}">
        <p14:creationId xmlns:p14="http://schemas.microsoft.com/office/powerpoint/2010/main" val="2725047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is this different from or similar to your understanding of obedience to Jesus Christ?</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25</a:t>
            </a:fld>
            <a:endParaRPr lang="en-US"/>
          </a:p>
        </p:txBody>
      </p:sp>
    </p:spTree>
    <p:extLst>
      <p:ext uri="{BB962C8B-B14F-4D97-AF65-F5344CB8AC3E}">
        <p14:creationId xmlns:p14="http://schemas.microsoft.com/office/powerpoint/2010/main" val="188027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Letty Russell, a </a:t>
            </a:r>
            <a:r>
              <a:rPr lang="en-US" sz="1200" kern="1200" baseline="0" dirty="0">
                <a:solidFill>
                  <a:schemeClr val="tx1"/>
                </a:solidFill>
                <a:effectLst/>
                <a:latin typeface="+mn-lt"/>
                <a:ea typeface="+mn-ea"/>
                <a:cs typeface="+mn-cs"/>
              </a:rPr>
              <a:t>20th</a:t>
            </a:r>
            <a:r>
              <a:rPr lang="en-US" sz="1200" kern="1200" dirty="0">
                <a:solidFill>
                  <a:schemeClr val="tx1"/>
                </a:solidFill>
                <a:effectLst/>
                <a:latin typeface="+mn-lt"/>
                <a:ea typeface="+mn-ea"/>
                <a:cs typeface="+mn-cs"/>
              </a:rPr>
              <a:t> century Presbyterian theologian, uses another image for the church.  Her vision of the church is a round table; “a place where all people gather around as partners in ministry connecting to the world and each other in faith and for a life of reflection and action.”</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a:t>
            </a:fld>
            <a:endParaRPr lang="en-US"/>
          </a:p>
        </p:txBody>
      </p:sp>
    </p:spTree>
    <p:extLst>
      <p:ext uri="{BB962C8B-B14F-4D97-AF65-F5344CB8AC3E}">
        <p14:creationId xmlns:p14="http://schemas.microsoft.com/office/powerpoint/2010/main" val="493386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confessions act as windows into our faith: reflections of who the church believes itself to be and the injustices it has overcome to seek the kingdom of God in its life together. </a:t>
            </a:r>
            <a:r>
              <a:rPr lang="en-US" sz="1200" kern="1200" dirty="0">
                <a:solidFill>
                  <a:schemeClr val="tx1"/>
                </a:solidFill>
                <a:effectLst/>
                <a:latin typeface="+mn-lt"/>
                <a:ea typeface="+mn-ea"/>
                <a:cs typeface="+mn-cs"/>
              </a:rPr>
              <a:t>The past matters because in our confessions we see pieces of the church’s history and the church’s response to the contextual needs of people of faith at that time, rooted in scripture.</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26</a:t>
            </a:fld>
            <a:endParaRPr lang="en-US"/>
          </a:p>
        </p:txBody>
      </p:sp>
    </p:spTree>
    <p:extLst>
      <p:ext uri="{BB962C8B-B14F-4D97-AF65-F5344CB8AC3E}">
        <p14:creationId xmlns:p14="http://schemas.microsoft.com/office/powerpoint/2010/main" val="89779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Polity is simply the form of government of a religious denomination. The polity of the PC (USA) is based on shared leadership. Clergy do not hold the reins of power, nor do members of any ruling board within the congregation. The language of this question highlights the mutuality of ministry and governance.</a:t>
            </a:r>
          </a:p>
        </p:txBody>
      </p:sp>
      <p:sp>
        <p:nvSpPr>
          <p:cNvPr id="4" name="Slide Number Placeholder 3"/>
          <p:cNvSpPr>
            <a:spLocks noGrp="1"/>
          </p:cNvSpPr>
          <p:nvPr>
            <p:ph type="sldNum" sz="quarter" idx="5"/>
          </p:nvPr>
        </p:nvSpPr>
        <p:spPr/>
        <p:txBody>
          <a:bodyPr/>
          <a:lstStyle/>
          <a:p>
            <a:fld id="{6472183A-5BA8-432E-A29C-640DE9E6B6A2}" type="slidenum">
              <a:rPr lang="en-US" smtClean="0"/>
              <a:t>27</a:t>
            </a:fld>
            <a:endParaRPr lang="en-US"/>
          </a:p>
        </p:txBody>
      </p:sp>
    </p:spTree>
    <p:extLst>
      <p:ext uri="{BB962C8B-B14F-4D97-AF65-F5344CB8AC3E}">
        <p14:creationId xmlns:p14="http://schemas.microsoft.com/office/powerpoint/2010/main" val="214561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Congregational polity—the authority lies in the congregation—the congregation votes on all aspects of governance—each individual is granted 1 vote—Congregational and Baptist churches are examples of this form of government.</a:t>
            </a:r>
          </a:p>
          <a:p>
            <a:endParaRPr lang="en-US" dirty="0"/>
          </a:p>
          <a:p>
            <a:r>
              <a:rPr lang="en-US" dirty="0"/>
              <a:t>Hierarchical polity (Episcopal)—authority is lodged in individuals, usually called bishops, whose authority is specific to their level in the hierarchy—Episcopal, Lutheran, Methodist, and Roman Catholic churches are examples of this form of government</a:t>
            </a:r>
          </a:p>
          <a:p>
            <a:endParaRPr lang="en-US" dirty="0"/>
          </a:p>
          <a:p>
            <a:r>
              <a:rPr lang="en-US" dirty="0"/>
              <a:t>Representative (Presbyterian) —marked by shared authority—representative democracy—representatives from the congregation vote on primary aspects of governance—rooted in John Calvin’s understanding of effective governance, as practiced in Geneva—the Church of Scotland and the Presbyterian Church (U.S.A.) have this form of government</a:t>
            </a:r>
          </a:p>
        </p:txBody>
      </p:sp>
      <p:sp>
        <p:nvSpPr>
          <p:cNvPr id="4" name="Slide Number Placeholder 3"/>
          <p:cNvSpPr>
            <a:spLocks noGrp="1"/>
          </p:cNvSpPr>
          <p:nvPr>
            <p:ph type="sldNum" sz="quarter" idx="5"/>
          </p:nvPr>
        </p:nvSpPr>
        <p:spPr/>
        <p:txBody>
          <a:bodyPr/>
          <a:lstStyle/>
          <a:p>
            <a:fld id="{6472183A-5BA8-432E-A29C-640DE9E6B6A2}" type="slidenum">
              <a:rPr lang="en-US" smtClean="0"/>
              <a:t>28</a:t>
            </a:fld>
            <a:endParaRPr lang="en-US"/>
          </a:p>
        </p:txBody>
      </p:sp>
    </p:spTree>
    <p:extLst>
      <p:ext uri="{BB962C8B-B14F-4D97-AF65-F5344CB8AC3E}">
        <p14:creationId xmlns:p14="http://schemas.microsoft.com/office/powerpoint/2010/main" val="2776257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structure of the councils underscores the foundation of our polity</a:t>
            </a:r>
            <a:r>
              <a:rPr lang="en-US" dirty="0"/>
              <a:t>—</a:t>
            </a:r>
            <a:r>
              <a:rPr lang="en-US" sz="1200" kern="1200" dirty="0">
                <a:solidFill>
                  <a:schemeClr val="tx1"/>
                </a:solidFill>
                <a:effectLst/>
                <a:latin typeface="+mn-lt"/>
                <a:ea typeface="+mn-ea"/>
                <a:cs typeface="+mn-cs"/>
              </a:rPr>
              <a:t>shared leadership. Balance between clergy and laity is present at all levels. No one voice dominates over another.</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29</a:t>
            </a:fld>
            <a:endParaRPr lang="en-US"/>
          </a:p>
        </p:txBody>
      </p:sp>
    </p:spTree>
    <p:extLst>
      <p:ext uri="{BB962C8B-B14F-4D97-AF65-F5344CB8AC3E}">
        <p14:creationId xmlns:p14="http://schemas.microsoft.com/office/powerpoint/2010/main" val="1946359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kern="1200" dirty="0">
                <a:solidFill>
                  <a:schemeClr val="tx1"/>
                </a:solidFill>
                <a:effectLst/>
                <a:latin typeface="+mn-lt"/>
                <a:ea typeface="+mn-ea"/>
                <a:cs typeface="+mn-cs"/>
              </a:rPr>
              <a:t>The fourth section of the </a:t>
            </a:r>
            <a:r>
              <a:rPr lang="en-US" sz="1200" i="1" kern="1200" dirty="0">
                <a:solidFill>
                  <a:schemeClr val="tx1"/>
                </a:solidFill>
                <a:effectLst/>
                <a:latin typeface="+mn-lt"/>
                <a:ea typeface="+mn-ea"/>
                <a:cs typeface="+mn-cs"/>
              </a:rPr>
              <a:t>Book of Order</a:t>
            </a:r>
            <a:r>
              <a:rPr lang="en-US" sz="1200" kern="1200" dirty="0">
                <a:solidFill>
                  <a:schemeClr val="tx1"/>
                </a:solidFill>
                <a:effectLst/>
                <a:latin typeface="+mn-lt"/>
                <a:ea typeface="+mn-ea"/>
                <a:cs typeface="+mn-cs"/>
              </a:rPr>
              <a:t> lays out a process for church discipline that focuses on restoration and repentance, rather than punishment. </a:t>
            </a:r>
          </a:p>
          <a:p>
            <a:pPr>
              <a:spcBef>
                <a:spcPts val="600"/>
              </a:spcBef>
            </a:pPr>
            <a:r>
              <a:rPr lang="en-US" sz="1200" kern="1200" dirty="0">
                <a:solidFill>
                  <a:schemeClr val="tx1"/>
                </a:solidFill>
                <a:effectLst/>
                <a:latin typeface="+mn-lt"/>
                <a:ea typeface="+mn-ea"/>
                <a:cs typeface="+mn-cs"/>
              </a:rPr>
              <a:t>Church discipline is always carried out by groups or councils of the church, from sessions to the General Assembly within a system of checks and balances, due process, and procedural safeguards.</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30</a:t>
            </a:fld>
            <a:endParaRPr lang="en-US"/>
          </a:p>
        </p:txBody>
      </p:sp>
    </p:spTree>
    <p:extLst>
      <p:ext uri="{BB962C8B-B14F-4D97-AF65-F5344CB8AC3E}">
        <p14:creationId xmlns:p14="http://schemas.microsoft.com/office/powerpoint/2010/main" val="699024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 you see this congregation embodying these words?</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31</a:t>
            </a:fld>
            <a:endParaRPr lang="en-US"/>
          </a:p>
        </p:txBody>
      </p:sp>
    </p:spTree>
    <p:extLst>
      <p:ext uri="{BB962C8B-B14F-4D97-AF65-F5344CB8AC3E}">
        <p14:creationId xmlns:p14="http://schemas.microsoft.com/office/powerpoint/2010/main" val="1306293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32</a:t>
            </a:fld>
            <a:endParaRPr lang="en-US"/>
          </a:p>
        </p:txBody>
      </p:sp>
    </p:spTree>
    <p:extLst>
      <p:ext uri="{BB962C8B-B14F-4D97-AF65-F5344CB8AC3E}">
        <p14:creationId xmlns:p14="http://schemas.microsoft.com/office/powerpoint/2010/main" val="621659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Confession of 1967 assures us that God equips us for this important task, closing with these words from scripture:   “</a:t>
            </a:r>
            <a:r>
              <a:rPr lang="en-US" sz="1200" i="1" kern="1200" dirty="0">
                <a:solidFill>
                  <a:schemeClr val="tx1"/>
                </a:solidFill>
                <a:effectLst/>
                <a:latin typeface="+mn-lt"/>
                <a:ea typeface="+mn-ea"/>
                <a:cs typeface="+mn-cs"/>
              </a:rPr>
              <a:t>Now to him who by the power at work within us is able to do far more abundantly than all we ask or think, to him be glory in the church and in Christ Jesus to all generations, forever and ever. Amen”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Book of Confessions</a:t>
            </a:r>
            <a:r>
              <a:rPr lang="en-US" sz="1200" kern="1200" dirty="0">
                <a:solidFill>
                  <a:schemeClr val="tx1"/>
                </a:solidFill>
                <a:effectLst/>
                <a:latin typeface="+mn-lt"/>
                <a:ea typeface="+mn-ea"/>
                <a:cs typeface="+mn-cs"/>
              </a:rPr>
              <a:t>, 9.56).</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34</a:t>
            </a:fld>
            <a:endParaRPr lang="en-US"/>
          </a:p>
        </p:txBody>
      </p:sp>
    </p:spTree>
    <p:extLst>
      <p:ext uri="{BB962C8B-B14F-4D97-AF65-F5344CB8AC3E}">
        <p14:creationId xmlns:p14="http://schemas.microsoft.com/office/powerpoint/2010/main" val="388349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begin this session, reflect on the conversations from the last session about reconciliation. Invite participants to consider how the previous ordination question and the question in this session might relate to one another and inform one another.</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35</a:t>
            </a:fld>
            <a:endParaRPr lang="en-US"/>
          </a:p>
        </p:txBody>
      </p:sp>
    </p:spTree>
    <p:extLst>
      <p:ext uri="{BB962C8B-B14F-4D97-AF65-F5344CB8AC3E}">
        <p14:creationId xmlns:p14="http://schemas.microsoft.com/office/powerpoint/2010/main" val="1063206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is the only ordination question that asks officers to make a promise.  When you say, “I do” to this ordination question, leaders are committing to a three-fold task:</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To work for </a:t>
            </a:r>
            <a:r>
              <a:rPr lang="en-US" sz="1200" u="sng" kern="1200" dirty="0">
                <a:solidFill>
                  <a:schemeClr val="tx1"/>
                </a:solidFill>
                <a:effectLst/>
                <a:latin typeface="+mn-lt"/>
                <a:ea typeface="+mn-ea"/>
                <a:cs typeface="+mn-cs"/>
              </a:rPr>
              <a:t>peace-filled relationships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reflect the love of Christ;</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To work for a </a:t>
            </a:r>
            <a:r>
              <a:rPr lang="en-US" sz="1200" u="sng" kern="1200" dirty="0">
                <a:solidFill>
                  <a:schemeClr val="tx1"/>
                </a:solidFill>
                <a:effectLst/>
                <a:latin typeface="+mn-lt"/>
                <a:ea typeface="+mn-ea"/>
                <a:cs typeface="+mn-cs"/>
              </a:rPr>
              <a:t>congregation united in its ministry and mission</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To work for a </a:t>
            </a:r>
            <a:r>
              <a:rPr lang="en-US" sz="1200" u="sng" kern="1200" dirty="0">
                <a:solidFill>
                  <a:schemeClr val="tx1"/>
                </a:solidFill>
                <a:effectLst/>
                <a:latin typeface="+mn-lt"/>
                <a:ea typeface="+mn-ea"/>
                <a:cs typeface="+mn-cs"/>
              </a:rPr>
              <a:t>church that lives out its understanding of the faith</a:t>
            </a:r>
            <a:r>
              <a:rPr lang="en-US" sz="1200" kern="1200" dirty="0">
                <a:solidFill>
                  <a:schemeClr val="tx1"/>
                </a:solidFill>
                <a:effectLst/>
                <a:latin typeface="+mn-lt"/>
                <a:ea typeface="+mn-ea"/>
                <a:cs typeface="+mn-cs"/>
              </a:rPr>
              <a:t> as described in the PC(USA) Constitution.</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37</a:t>
            </a:fld>
            <a:endParaRPr lang="en-US"/>
          </a:p>
        </p:txBody>
      </p:sp>
    </p:spTree>
    <p:extLst>
      <p:ext uri="{BB962C8B-B14F-4D97-AF65-F5344CB8AC3E}">
        <p14:creationId xmlns:p14="http://schemas.microsoft.com/office/powerpoint/2010/main" val="346546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4</a:t>
            </a:fld>
            <a:endParaRPr lang="en-US"/>
          </a:p>
        </p:txBody>
      </p:sp>
    </p:spTree>
    <p:extLst>
      <p:ext uri="{BB962C8B-B14F-4D97-AF65-F5344CB8AC3E}">
        <p14:creationId xmlns:p14="http://schemas.microsoft.com/office/powerpoint/2010/main" val="2125353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Where 2 or 3 are gathered … there will eventually be conflict. Resolving conflict and seeking reconciliation when division happens is the role of a spiritual leader. </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38</a:t>
            </a:fld>
            <a:endParaRPr lang="en-US"/>
          </a:p>
        </p:txBody>
      </p:sp>
    </p:spTree>
    <p:extLst>
      <p:ext uri="{BB962C8B-B14F-4D97-AF65-F5344CB8AC3E}">
        <p14:creationId xmlns:p14="http://schemas.microsoft.com/office/powerpoint/2010/main" val="1884013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Discerning the Spirit of God and leading God’s people accordingly requires energy, intelligence, imagination, and love. However, our energy can be easily depleted, we can question our intelligence, our imaginations can be dampened, and our love can be tested. So, what sustains us in this work?</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39</a:t>
            </a:fld>
            <a:endParaRPr lang="en-US"/>
          </a:p>
        </p:txBody>
      </p:sp>
    </p:spTree>
    <p:extLst>
      <p:ext uri="{BB962C8B-B14F-4D97-AF65-F5344CB8AC3E}">
        <p14:creationId xmlns:p14="http://schemas.microsoft.com/office/powerpoint/2010/main" val="10463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ordination question begins by asking, “</a:t>
            </a:r>
            <a:r>
              <a:rPr lang="en-US" sz="1200" b="1" kern="1200" dirty="0">
                <a:solidFill>
                  <a:schemeClr val="tx1"/>
                </a:solidFill>
                <a:effectLst/>
                <a:latin typeface="+mn-lt"/>
                <a:ea typeface="+mn-ea"/>
                <a:cs typeface="+mn-cs"/>
              </a:rPr>
              <a:t>Will</a:t>
            </a:r>
            <a:r>
              <a:rPr lang="en-US" sz="1200" kern="1200" dirty="0">
                <a:solidFill>
                  <a:schemeClr val="tx1"/>
                </a:solidFill>
                <a:effectLst/>
                <a:latin typeface="+mn-lt"/>
                <a:ea typeface="+mn-ea"/>
                <a:cs typeface="+mn-cs"/>
              </a:rPr>
              <a:t> you pray for the people.  Perhaps the most recognizable prayer is the Lord’s Prayer. In that example of prayer, attributed to Jesus in the Gospel of Matthew and Luke, we find these words:  “</a:t>
            </a:r>
            <a:r>
              <a:rPr lang="en-US" sz="1200" b="1" kern="1200" dirty="0">
                <a:solidFill>
                  <a:schemeClr val="tx1"/>
                </a:solidFill>
                <a:effectLst/>
                <a:latin typeface="+mn-lt"/>
                <a:ea typeface="+mn-ea"/>
                <a:cs typeface="+mn-cs"/>
              </a:rPr>
              <a:t>When</a:t>
            </a:r>
            <a:r>
              <a:rPr lang="en-US" sz="1200" kern="1200" dirty="0">
                <a:solidFill>
                  <a:schemeClr val="tx1"/>
                </a:solidFill>
                <a:effectLst/>
                <a:latin typeface="+mn-lt"/>
                <a:ea typeface="+mn-ea"/>
                <a:cs typeface="+mn-cs"/>
              </a:rPr>
              <a:t> you pray. …” Prayer is what we do; a natural and enduring expression of the human hope that life makes sense. Prayer is a human inclination to express our need, our joy, our desires, our pain to God. Prayer is an attitude, a lifestyle of orientation toward God. Prayer is both individual and corporate; an act of obedience to God and an act of solidarity with the community of faith. John Calvin defined prayer as “none other than an expanding of our hearts in the presence of God.”</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40</a:t>
            </a:fld>
            <a:endParaRPr lang="en-US"/>
          </a:p>
        </p:txBody>
      </p:sp>
    </p:spTree>
    <p:extLst>
      <p:ext uri="{BB962C8B-B14F-4D97-AF65-F5344CB8AC3E}">
        <p14:creationId xmlns:p14="http://schemas.microsoft.com/office/powerpoint/2010/main" val="733615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SLIDE THEN CLICK AGAIN FOR EACH WORD</a:t>
            </a:r>
          </a:p>
        </p:txBody>
      </p:sp>
      <p:sp>
        <p:nvSpPr>
          <p:cNvPr id="4" name="Slide Number Placeholder 3"/>
          <p:cNvSpPr>
            <a:spLocks noGrp="1"/>
          </p:cNvSpPr>
          <p:nvPr>
            <p:ph type="sldNum" sz="quarter" idx="5"/>
          </p:nvPr>
        </p:nvSpPr>
        <p:spPr/>
        <p:txBody>
          <a:bodyPr/>
          <a:lstStyle/>
          <a:p>
            <a:fld id="{6472183A-5BA8-432E-A29C-640DE9E6B6A2}" type="slidenum">
              <a:rPr lang="en-US" smtClean="0"/>
              <a:t>41</a:t>
            </a:fld>
            <a:endParaRPr lang="en-US"/>
          </a:p>
        </p:txBody>
      </p:sp>
    </p:spTree>
    <p:extLst>
      <p:ext uri="{BB962C8B-B14F-4D97-AF65-F5344CB8AC3E}">
        <p14:creationId xmlns:p14="http://schemas.microsoft.com/office/powerpoint/2010/main" val="1791580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Presbyterians, we are deeply invested in the rigor of intellectual thought. There are, however, different kinds of intelligence. Howard Gardner, a professor of education at Harvard University and developmental psychologist, outlined nine types of intelligence. Each way of knowing contributes to our corporate knowledge. “There are many gifts, but the same Spirit.”</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42</a:t>
            </a:fld>
            <a:endParaRPr lang="en-US"/>
          </a:p>
        </p:txBody>
      </p:sp>
    </p:spTree>
    <p:extLst>
      <p:ext uri="{BB962C8B-B14F-4D97-AF65-F5344CB8AC3E}">
        <p14:creationId xmlns:p14="http://schemas.microsoft.com/office/powerpoint/2010/main" val="7009920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SLIDE THEN CLICK AGAIN FOR EACH WORD</a:t>
            </a:r>
          </a:p>
        </p:txBody>
      </p:sp>
      <p:sp>
        <p:nvSpPr>
          <p:cNvPr id="4" name="Slide Number Placeholder 3"/>
          <p:cNvSpPr>
            <a:spLocks noGrp="1"/>
          </p:cNvSpPr>
          <p:nvPr>
            <p:ph type="sldNum" sz="quarter" idx="5"/>
          </p:nvPr>
        </p:nvSpPr>
        <p:spPr/>
        <p:txBody>
          <a:bodyPr/>
          <a:lstStyle/>
          <a:p>
            <a:fld id="{6472183A-5BA8-432E-A29C-640DE9E6B6A2}" type="slidenum">
              <a:rPr lang="en-US" smtClean="0"/>
              <a:t>43</a:t>
            </a:fld>
            <a:endParaRPr lang="en-US"/>
          </a:p>
        </p:txBody>
      </p:sp>
    </p:spTree>
    <p:extLst>
      <p:ext uri="{BB962C8B-B14F-4D97-AF65-F5344CB8AC3E}">
        <p14:creationId xmlns:p14="http://schemas.microsoft.com/office/powerpoint/2010/main" val="1782542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specific tasks of ruling elders highlighted by this question:</a:t>
            </a:r>
          </a:p>
          <a:p>
            <a:pPr marL="228600" indent="-228600">
              <a:buAutoNum type="arabicPeriod"/>
            </a:pPr>
            <a:r>
              <a:rPr lang="en-US" dirty="0"/>
              <a:t>Be faithful in your role as shepherd to the people</a:t>
            </a:r>
            <a:r>
              <a:rPr lang="en-US" sz="1200" kern="1200" dirty="0">
                <a:solidFill>
                  <a:schemeClr val="tx1"/>
                </a:solidFill>
                <a:effectLst/>
                <a:latin typeface="+mn-lt"/>
                <a:ea typeface="+mn-ea"/>
                <a:cs typeface="+mn-cs"/>
              </a:rPr>
              <a:t>.</a:t>
            </a:r>
            <a:endParaRPr lang="en-US" dirty="0"/>
          </a:p>
          <a:p>
            <a:pPr marL="0" indent="0">
              <a:buNone/>
            </a:pPr>
            <a:r>
              <a:rPr lang="en-US" dirty="0"/>
              <a:t>2.   Provide for the worship, nurture, and service of the people</a:t>
            </a:r>
            <a:r>
              <a:rPr lang="en-US" sz="1200" kern="1200" dirty="0">
                <a:solidFill>
                  <a:schemeClr val="tx1"/>
                </a:solidFill>
                <a:effectLst/>
                <a:latin typeface="+mn-lt"/>
                <a:ea typeface="+mn-ea"/>
                <a:cs typeface="+mn-cs"/>
              </a:rPr>
              <a:t>.</a:t>
            </a:r>
            <a:endParaRPr lang="en-US" dirty="0"/>
          </a:p>
          <a:p>
            <a:pPr marL="228600" indent="-228600">
              <a:buAutoNum type="arabicPeriod" startAt="3"/>
            </a:pPr>
            <a:r>
              <a:rPr lang="en-US" dirty="0"/>
              <a:t>Share in responsibilities of government and discipline, serving in councils of the church</a:t>
            </a:r>
            <a:r>
              <a:rPr lang="en-US" sz="1200" kern="1200" dirty="0">
                <a:solidFill>
                  <a:schemeClr val="tx1"/>
                </a:solidFill>
                <a:effectLst/>
                <a:latin typeface="+mn-lt"/>
                <a:ea typeface="+mn-ea"/>
                <a:cs typeface="+mn-cs"/>
              </a:rPr>
              <a:t>.</a:t>
            </a:r>
            <a:endParaRPr lang="en-US" dirty="0"/>
          </a:p>
          <a:p>
            <a:pPr marL="228600" indent="-228600">
              <a:buAutoNum type="arabicPeriod" startAt="3"/>
            </a:pPr>
            <a:r>
              <a:rPr lang="en-US" dirty="0"/>
              <a:t>Show the love and justice of Jesus Christ</a:t>
            </a:r>
            <a:r>
              <a:rPr lang="en-US" sz="1200" kern="1200" dirty="0">
                <a:solidFill>
                  <a:schemeClr val="tx1"/>
                </a:solidFill>
                <a:effectLst/>
                <a:latin typeface="+mn-lt"/>
                <a:ea typeface="+mn-ea"/>
                <a:cs typeface="+mn-cs"/>
              </a:rPr>
              <a:t>.</a:t>
            </a:r>
            <a:endParaRPr lang="en-US" dirty="0"/>
          </a:p>
          <a:p>
            <a:pPr marL="228600" indent="-228600">
              <a:buAutoNum type="arabicPeriod" startAt="3"/>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44</a:t>
            </a:fld>
            <a:endParaRPr lang="en-US"/>
          </a:p>
        </p:txBody>
      </p:sp>
    </p:spTree>
    <p:extLst>
      <p:ext uri="{BB962C8B-B14F-4D97-AF65-F5344CB8AC3E}">
        <p14:creationId xmlns:p14="http://schemas.microsoft.com/office/powerpoint/2010/main" val="30526468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46</a:t>
            </a:fld>
            <a:endParaRPr lang="en-US"/>
          </a:p>
        </p:txBody>
      </p:sp>
    </p:spTree>
    <p:extLst>
      <p:ext uri="{BB962C8B-B14F-4D97-AF65-F5344CB8AC3E}">
        <p14:creationId xmlns:p14="http://schemas.microsoft.com/office/powerpoint/2010/main" val="3255117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five specific tasks of deacons highlighted by this question:</a:t>
            </a:r>
          </a:p>
          <a:p>
            <a:pPr lvl="0"/>
            <a:r>
              <a:rPr lang="en-US" sz="1200" kern="1200" dirty="0">
                <a:solidFill>
                  <a:schemeClr val="tx1"/>
                </a:solidFill>
                <a:effectLst/>
                <a:latin typeface="+mn-lt"/>
                <a:ea typeface="+mn-ea"/>
                <a:cs typeface="+mn-cs"/>
              </a:rPr>
              <a:t>Be faithful in your role as servant among the people</a:t>
            </a:r>
          </a:p>
          <a:p>
            <a:pPr lvl="0"/>
            <a:r>
              <a:rPr lang="en-US" sz="1200" kern="1200" dirty="0">
                <a:solidFill>
                  <a:schemeClr val="tx1"/>
                </a:solidFill>
                <a:effectLst/>
                <a:latin typeface="+mn-lt"/>
                <a:ea typeface="+mn-ea"/>
                <a:cs typeface="+mn-cs"/>
              </a:rPr>
              <a:t>Teach charity</a:t>
            </a:r>
          </a:p>
          <a:p>
            <a:pPr lvl="0"/>
            <a:r>
              <a:rPr lang="en-US" sz="1200" kern="1200" dirty="0">
                <a:solidFill>
                  <a:schemeClr val="tx1"/>
                </a:solidFill>
                <a:effectLst/>
                <a:latin typeface="+mn-lt"/>
                <a:ea typeface="+mn-ea"/>
                <a:cs typeface="+mn-cs"/>
              </a:rPr>
              <a:t>Urge concern</a:t>
            </a:r>
          </a:p>
          <a:p>
            <a:pPr lvl="0"/>
            <a:r>
              <a:rPr lang="en-US" sz="1200" kern="1200" dirty="0">
                <a:solidFill>
                  <a:schemeClr val="tx1"/>
                </a:solidFill>
                <a:effectLst/>
                <a:latin typeface="+mn-lt"/>
                <a:ea typeface="+mn-ea"/>
                <a:cs typeface="+mn-cs"/>
              </a:rPr>
              <a:t>Direct people’s energy and help toward those in need</a:t>
            </a:r>
          </a:p>
          <a:p>
            <a:pPr lvl="0"/>
            <a:r>
              <a:rPr lang="en-US" sz="1200" kern="1200" dirty="0">
                <a:solidFill>
                  <a:schemeClr val="tx1"/>
                </a:solidFill>
                <a:effectLst/>
                <a:latin typeface="+mn-lt"/>
                <a:ea typeface="+mn-ea"/>
                <a:cs typeface="+mn-cs"/>
              </a:rPr>
              <a:t>Show the love and justice of Jesus Christ</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48</a:t>
            </a:fld>
            <a:endParaRPr lang="en-US"/>
          </a:p>
        </p:txBody>
      </p:sp>
    </p:spTree>
    <p:extLst>
      <p:ext uri="{BB962C8B-B14F-4D97-AF65-F5344CB8AC3E}">
        <p14:creationId xmlns:p14="http://schemas.microsoft.com/office/powerpoint/2010/main" val="871768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Faithfulness - </a:t>
            </a:r>
            <a:r>
              <a:rPr lang="en-US" sz="1200" kern="1200" dirty="0">
                <a:solidFill>
                  <a:schemeClr val="tx1"/>
                </a:solidFill>
                <a:effectLst/>
                <a:latin typeface="+mn-lt"/>
                <a:ea typeface="+mn-ea"/>
                <a:cs typeface="+mn-cs"/>
              </a:rPr>
              <a:t>The commitment to serve as a deacon is a commitment to keep ministries of compassion alive in the midst of challenges and resistance. Faithfulness also requires a commitment to care for our spiritual lives, so we can continue to care for others.</a:t>
            </a:r>
          </a:p>
          <a:p>
            <a:endParaRPr lang="en-US" dirty="0"/>
          </a:p>
          <a:p>
            <a:r>
              <a:rPr lang="en-US" dirty="0"/>
              <a:t>Teaching charity - </a:t>
            </a:r>
            <a:r>
              <a:rPr lang="en-US" sz="1200" kern="1200" dirty="0">
                <a:solidFill>
                  <a:schemeClr val="tx1"/>
                </a:solidFill>
                <a:effectLst/>
                <a:latin typeface="+mn-lt"/>
                <a:ea typeface="+mn-ea"/>
                <a:cs typeface="+mn-cs"/>
              </a:rPr>
              <a:t>The word “charity” simply means “love of persons,” which differs from “toxic charity” that conveys pity, negative stereotypes.</a:t>
            </a:r>
          </a:p>
          <a:p>
            <a:endParaRPr lang="en-US" dirty="0"/>
          </a:p>
          <a:p>
            <a:r>
              <a:rPr lang="en-US" dirty="0"/>
              <a:t>Urging concern—Concern is </a:t>
            </a:r>
            <a:r>
              <a:rPr lang="en-US" sz="1200" kern="1200" dirty="0">
                <a:solidFill>
                  <a:schemeClr val="tx1"/>
                </a:solidFill>
                <a:effectLst/>
                <a:latin typeface="+mn-lt"/>
                <a:ea typeface="+mn-ea"/>
                <a:cs typeface="+mn-cs"/>
              </a:rPr>
              <a:t>showing love to those within the congregation and for those beyond the congregation.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Directing help to those in need. </a:t>
            </a:r>
            <a:r>
              <a:rPr lang="en-US" sz="1200" kern="1200" dirty="0">
                <a:solidFill>
                  <a:schemeClr val="tx1"/>
                </a:solidFill>
                <a:effectLst/>
                <a:latin typeface="+mn-lt"/>
                <a:ea typeface="+mn-ea"/>
                <a:cs typeface="+mn-cs"/>
              </a:rPr>
              <a:t>This task requires deacons to be attentive to the actual needs of the community and of the congregation and to match needs with the resources of the congregation.</a:t>
            </a:r>
          </a:p>
          <a:p>
            <a:endParaRPr lang="en-US" dirty="0"/>
          </a:p>
          <a:p>
            <a:r>
              <a:rPr lang="en-US" dirty="0"/>
              <a:t>Showing the love and justice of Jesus Christ as reflected in Mark 2:1–12 and 8:1–9 and in the </a:t>
            </a:r>
            <a:r>
              <a:rPr lang="en-US" b="0" i="1" dirty="0"/>
              <a:t>Book of Order</a:t>
            </a:r>
            <a:r>
              <a:rPr lang="en-US" b="0" dirty="0"/>
              <a:t>, G-2.0201</a:t>
            </a:r>
            <a:endParaRPr lang="en-US" dirty="0"/>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49</a:t>
            </a:fld>
            <a:endParaRPr lang="en-US"/>
          </a:p>
        </p:txBody>
      </p:sp>
    </p:spTree>
    <p:extLst>
      <p:ext uri="{BB962C8B-B14F-4D97-AF65-F5344CB8AC3E}">
        <p14:creationId xmlns:p14="http://schemas.microsoft.com/office/powerpoint/2010/main" val="428210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call to servant leadership begins at our baptism.  At baptism, we affirm that each person is a gift from God, chosen for salvation and for service, endowed by God with gifts to be used in obedience to Christ and for the building up of the Kingdom.  God’s call begins before we are even aware and is nurtured by the covenant community as we grow.  We grow to understand and experience God’s call through the life and worship in the community of faith.</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5</a:t>
            </a:fld>
            <a:endParaRPr lang="en-US"/>
          </a:p>
        </p:txBody>
      </p:sp>
    </p:spTree>
    <p:extLst>
      <p:ext uri="{BB962C8B-B14F-4D97-AF65-F5344CB8AC3E}">
        <p14:creationId xmlns:p14="http://schemas.microsoft.com/office/powerpoint/2010/main" val="396955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 we live out our call?  Reformed theology talks about our call as our </a:t>
            </a:r>
            <a:r>
              <a:rPr lang="en-US" sz="1200" i="1" kern="1200" dirty="0">
                <a:solidFill>
                  <a:schemeClr val="tx1"/>
                </a:solidFill>
                <a:effectLst/>
                <a:latin typeface="+mn-lt"/>
                <a:ea typeface="+mn-ea"/>
                <a:cs typeface="+mn-cs"/>
              </a:rPr>
              <a:t>vocation</a:t>
            </a:r>
            <a:r>
              <a:rPr lang="en-US" sz="1200" kern="1200" dirty="0">
                <a:solidFill>
                  <a:schemeClr val="tx1"/>
                </a:solidFill>
                <a:effectLst/>
                <a:latin typeface="+mn-lt"/>
                <a:ea typeface="+mn-ea"/>
                <a:cs typeface="+mn-cs"/>
              </a:rPr>
              <a:t>.  “Vocation comes from the Latin </a:t>
            </a:r>
            <a:r>
              <a:rPr lang="en-US" sz="1200" i="1" kern="1200" dirty="0" err="1">
                <a:solidFill>
                  <a:schemeClr val="tx1"/>
                </a:solidFill>
                <a:effectLst/>
                <a:latin typeface="+mn-lt"/>
                <a:ea typeface="+mn-ea"/>
                <a:cs typeface="+mn-cs"/>
              </a:rPr>
              <a:t>vocare</a:t>
            </a:r>
            <a:r>
              <a:rPr lang="en-US" sz="1200" kern="1200" dirty="0">
                <a:solidFill>
                  <a:schemeClr val="tx1"/>
                </a:solidFill>
                <a:effectLst/>
                <a:latin typeface="+mn-lt"/>
                <a:ea typeface="+mn-ea"/>
                <a:cs typeface="+mn-cs"/>
              </a:rPr>
              <a:t> meaning to call or to summon, suggesting that “vocation is a calling from someone to someone for some purpose. [Vocation is about] emphasizing how we serve and give… rather than on what we receive for our labors.” </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6</a:t>
            </a:fld>
            <a:endParaRPr lang="en-US"/>
          </a:p>
        </p:txBody>
      </p:sp>
    </p:spTree>
    <p:extLst>
      <p:ext uri="{BB962C8B-B14F-4D97-AF65-F5344CB8AC3E}">
        <p14:creationId xmlns:p14="http://schemas.microsoft.com/office/powerpoint/2010/main" val="1717050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my vocation?  How can I discern my call?  Our vocation or our call from God can be found by identifying our gifts, asking how our gifts have been nurtured and affirmed in the body of Christ, and exploring how our gifts have been or may be used for the common good.  At the intersection of these three exercises, we find our vocation. </a:t>
            </a:r>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7</a:t>
            </a:fld>
            <a:endParaRPr lang="en-US"/>
          </a:p>
        </p:txBody>
      </p:sp>
    </p:spTree>
    <p:extLst>
      <p:ext uri="{BB962C8B-B14F-4D97-AF65-F5344CB8AC3E}">
        <p14:creationId xmlns:p14="http://schemas.microsoft.com/office/powerpoint/2010/main" val="352309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8</a:t>
            </a:fld>
            <a:endParaRPr lang="en-US"/>
          </a:p>
        </p:txBody>
      </p:sp>
    </p:spTree>
    <p:extLst>
      <p:ext uri="{BB962C8B-B14F-4D97-AF65-F5344CB8AC3E}">
        <p14:creationId xmlns:p14="http://schemas.microsoft.com/office/powerpoint/2010/main" val="132219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Trinity Knot symbol is often found in European cathedral windows.  The central ring affirms monotheism. There is one essence of God; the emphasis is on oneness, not three-ness. The Father is God, the Son is God, and the Holy Spirit is God–but they are one God. An equilateral triangle around the circle represents the equality of the three expressions of the Godhead. This symbol also conveys the idea that there are three simultaneous expressions of the divine substance. It is not that first we have God the Father, then, at a later time, God the Son, and after both of these the Holy Spirit carries the relay torch.</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10</a:t>
            </a:fld>
            <a:endParaRPr lang="en-US"/>
          </a:p>
        </p:txBody>
      </p:sp>
    </p:spTree>
    <p:extLst>
      <p:ext uri="{BB962C8B-B14F-4D97-AF65-F5344CB8AC3E}">
        <p14:creationId xmlns:p14="http://schemas.microsoft.com/office/powerpoint/2010/main" val="306784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many names are there for God in the Bible?  An internet search will reveal somewhere between 20 and 953. In this question, we find two of the most common names for Jesus—Lord and Savior—names we may often take for granted that we understand.</a:t>
            </a:r>
          </a:p>
          <a:p>
            <a:endParaRPr lang="en-US" dirty="0"/>
          </a:p>
        </p:txBody>
      </p:sp>
      <p:sp>
        <p:nvSpPr>
          <p:cNvPr id="4" name="Slide Number Placeholder 3"/>
          <p:cNvSpPr>
            <a:spLocks noGrp="1"/>
          </p:cNvSpPr>
          <p:nvPr>
            <p:ph type="sldNum" sz="quarter" idx="5"/>
          </p:nvPr>
        </p:nvSpPr>
        <p:spPr/>
        <p:txBody>
          <a:bodyPr/>
          <a:lstStyle/>
          <a:p>
            <a:fld id="{6472183A-5BA8-432E-A29C-640DE9E6B6A2}" type="slidenum">
              <a:rPr lang="en-US" smtClean="0"/>
              <a:t>11</a:t>
            </a:fld>
            <a:endParaRPr lang="en-US"/>
          </a:p>
        </p:txBody>
      </p:sp>
    </p:spTree>
    <p:extLst>
      <p:ext uri="{BB962C8B-B14F-4D97-AF65-F5344CB8AC3E}">
        <p14:creationId xmlns:p14="http://schemas.microsoft.com/office/powerpoint/2010/main" val="42247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23AEADC-82F6-4C72-B75C-29C955342C96}"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22193246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AEADC-82F6-4C72-B75C-29C955342C96}"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274005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AEADC-82F6-4C72-B75C-29C955342C96}"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376619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3AEADC-82F6-4C72-B75C-29C955342C96}"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139804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23AEADC-82F6-4C72-B75C-29C955342C96}"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39985194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23AEADC-82F6-4C72-B75C-29C955342C96}" type="datetimeFigureOut">
              <a:rPr lang="en-US" smtClean="0"/>
              <a:t>11/18/2020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174173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23AEADC-82F6-4C72-B75C-29C955342C96}"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D756C-6F54-4264-B947-5217A734ED3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8340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3AEADC-82F6-4C72-B75C-29C955342C96}"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4208519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AEADC-82F6-4C72-B75C-29C955342C96}"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219789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23AEADC-82F6-4C72-B75C-29C955342C96}" type="datetimeFigureOut">
              <a:rPr lang="en-US" smtClean="0"/>
              <a:t>11/18/2020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401672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23AEADC-82F6-4C72-B75C-29C955342C96}" type="datetimeFigureOut">
              <a:rPr lang="en-US" smtClean="0"/>
              <a:t>11/18/2020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EDD756C-6F54-4264-B947-5217A734ED34}" type="slidenum">
              <a:rPr lang="en-US" smtClean="0"/>
              <a:t>‹#›</a:t>
            </a:fld>
            <a:endParaRPr lang="en-US"/>
          </a:p>
        </p:txBody>
      </p:sp>
    </p:spTree>
    <p:extLst>
      <p:ext uri="{BB962C8B-B14F-4D97-AF65-F5344CB8AC3E}">
        <p14:creationId xmlns:p14="http://schemas.microsoft.com/office/powerpoint/2010/main" val="142664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23AEADC-82F6-4C72-B75C-29C955342C96}" type="datetimeFigureOut">
              <a:rPr lang="en-US" smtClean="0"/>
              <a:t>11/18/2020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EEDD756C-6F54-4264-B947-5217A734ED34}" type="slidenum">
              <a:rPr lang="en-US" smtClean="0"/>
              <a:t>‹#›</a:t>
            </a:fld>
            <a:endParaRPr lang="en-US"/>
          </a:p>
        </p:txBody>
      </p:sp>
    </p:spTree>
    <p:extLst>
      <p:ext uri="{BB962C8B-B14F-4D97-AF65-F5344CB8AC3E}">
        <p14:creationId xmlns:p14="http://schemas.microsoft.com/office/powerpoint/2010/main" val="3314202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hivaisme-cachemire.blogspot.com/2015/03/la-conscience-au-present-existe-t-ell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nderedpraise.blogspot.com/2016_05_01_archive.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kathleenkirkpoetry.blogspot.com/2011/02/new-window.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fishofgold.net/2013/06/06/the-worst-products-for-left-handed-peopl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creativecommons.org/licenses/by-nc-sa/3.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www.onyxtruth.com/2015/12/03/prayer-is-not-going-to-save-yo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creativecommons.org/licenses/by-nc-nd/3.0/" TargetMode="External"/><Relationship Id="rId4" Type="http://schemas.openxmlformats.org/officeDocument/2006/relationships/hyperlink" Target="http://flickr.com/photos/peter_bakker_crea/6458695855"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openoregon.pressbooks.pub/collegereading/chapter/lesson-1-6-on-howard-gardners-multiple-intelligences-theory/"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F920-6257-4ACA-8636-8CAC45F5796E}"/>
              </a:ext>
            </a:extLst>
          </p:cNvPr>
          <p:cNvSpPr>
            <a:spLocks noGrp="1"/>
          </p:cNvSpPr>
          <p:nvPr>
            <p:ph type="ctrTitle"/>
          </p:nvPr>
        </p:nvSpPr>
        <p:spPr>
          <a:xfrm>
            <a:off x="5450051" y="988741"/>
            <a:ext cx="4874249" cy="4880518"/>
          </a:xfrm>
          <a:noFill/>
          <a:ln>
            <a:noFill/>
          </a:ln>
        </p:spPr>
        <p:txBody>
          <a:bodyPr wrap="square">
            <a:normAutofit/>
          </a:bodyPr>
          <a:lstStyle/>
          <a:p>
            <a:pPr algn="l"/>
            <a:r>
              <a:rPr lang="en-US" sz="6000" dirty="0">
                <a:solidFill>
                  <a:schemeClr val="tx1"/>
                </a:solidFill>
              </a:rPr>
              <a:t>Coming Alive in Christ</a:t>
            </a:r>
          </a:p>
        </p:txBody>
      </p:sp>
      <p:sp>
        <p:nvSpPr>
          <p:cNvPr id="8"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91D633B-DDD3-4082-8448-0B8196433B56}"/>
              </a:ext>
            </a:extLst>
          </p:cNvPr>
          <p:cNvSpPr>
            <a:spLocks noGrp="1"/>
          </p:cNvSpPr>
          <p:nvPr>
            <p:ph type="subTitle" idx="1"/>
          </p:nvPr>
        </p:nvSpPr>
        <p:spPr>
          <a:xfrm>
            <a:off x="1867700" y="2007220"/>
            <a:ext cx="2357553" cy="2843560"/>
          </a:xfrm>
        </p:spPr>
        <p:txBody>
          <a:bodyPr anchor="ctr">
            <a:normAutofit/>
          </a:bodyPr>
          <a:lstStyle/>
          <a:p>
            <a:pPr algn="r"/>
            <a:r>
              <a:rPr lang="en-US" dirty="0">
                <a:solidFill>
                  <a:srgbClr val="FFFFFF"/>
                </a:solidFill>
              </a:rPr>
              <a:t>Training for PC(USA) Ruling Elders and Deacons Based on the Constitutional Questions</a:t>
            </a:r>
          </a:p>
          <a:p>
            <a:pPr algn="r"/>
            <a:r>
              <a:rPr lang="en-US" i="1" dirty="0">
                <a:solidFill>
                  <a:schemeClr val="bg1"/>
                </a:solidFill>
              </a:rPr>
              <a:t>Visuals</a:t>
            </a:r>
          </a:p>
        </p:txBody>
      </p:sp>
    </p:spTree>
    <p:extLst>
      <p:ext uri="{BB962C8B-B14F-4D97-AF65-F5344CB8AC3E}">
        <p14:creationId xmlns:p14="http://schemas.microsoft.com/office/powerpoint/2010/main" val="390828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05306E1D-2CEC-410A-A0B0-64C654560FF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31426" y="804334"/>
            <a:ext cx="5729148" cy="5249332"/>
          </a:xfrm>
          <a:prstGeom prst="rect">
            <a:avLst/>
          </a:prstGeom>
        </p:spPr>
      </p:pic>
      <p:sp>
        <p:nvSpPr>
          <p:cNvPr id="5" name="TextBox 4">
            <a:extLst>
              <a:ext uri="{FF2B5EF4-FFF2-40B4-BE49-F238E27FC236}">
                <a16:creationId xmlns:a16="http://schemas.microsoft.com/office/drawing/2014/main" id="{234EED8C-4426-4D4B-9E57-70F9E732CE69}"/>
              </a:ext>
            </a:extLst>
          </p:cNvPr>
          <p:cNvSpPr txBox="1"/>
          <p:nvPr/>
        </p:nvSpPr>
        <p:spPr>
          <a:xfrm>
            <a:off x="6333893" y="6053666"/>
            <a:ext cx="2970333" cy="215444"/>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spcAft>
                <a:spcPts val="600"/>
              </a:spcAft>
            </a:pPr>
            <a:r>
              <a:rPr lang="en-US" sz="800" dirty="0">
                <a:ln w="0"/>
                <a:solidFill>
                  <a:schemeClr val="accent1"/>
                </a:solidFill>
                <a:effectLst>
                  <a:outerShdw blurRad="38100" dist="25400" dir="5400000" algn="ctr" rotWithShape="0">
                    <a:srgbClr val="6E747A">
                      <a:alpha val="43000"/>
                    </a:srgbClr>
                  </a:outerShdw>
                </a:effectLst>
                <a:hlinkClick r:id="rId4" tooltip="http://shivaisme-cachemire.blogspot.com/2015/03/la-conscience-au-present-existe-t-elle.html">
                  <a:extLst>
                    <a:ext uri="{A12FA001-AC4F-418D-AE19-62706E023703}">
                      <ahyp:hlinkClr xmlns:ahyp="http://schemas.microsoft.com/office/drawing/2018/hyperlinkcolor" val="tx"/>
                    </a:ext>
                  </a:extLst>
                </a:hlinkClick>
              </a:rPr>
              <a:t>This Photo</a:t>
            </a:r>
            <a:r>
              <a:rPr lang="en-US" sz="800" dirty="0">
                <a:ln w="0"/>
                <a:solidFill>
                  <a:schemeClr val="accent1"/>
                </a:solidFill>
                <a:effectLst>
                  <a:outerShdw blurRad="38100" dist="25400" dir="5400000" algn="ctr" rotWithShape="0">
                    <a:srgbClr val="6E747A">
                      <a:alpha val="43000"/>
                    </a:srgbClr>
                  </a:outerShdw>
                </a:effectLst>
              </a:rPr>
              <a:t> by Unknown Author is licensed under </a:t>
            </a:r>
            <a:r>
              <a:rPr lang="en-US" sz="800" dirty="0">
                <a:ln w="0"/>
                <a:solidFill>
                  <a:schemeClr val="accent1"/>
                </a:solidFill>
                <a:effectLst>
                  <a:outerShdw blurRad="38100" dist="25400" dir="5400000" algn="ctr" rotWithShape="0">
                    <a:srgbClr val="6E747A">
                      <a:alpha val="43000"/>
                    </a:srgbClr>
                  </a:outerShdw>
                </a:effectLst>
                <a:hlinkClick r:id="rId5" tooltip="https://creativecommons.org/licenses/by-nc-nd/3.0/">
                  <a:extLst>
                    <a:ext uri="{A12FA001-AC4F-418D-AE19-62706E023703}">
                      <ahyp:hlinkClr xmlns:ahyp="http://schemas.microsoft.com/office/drawing/2018/hyperlinkcolor" val="tx"/>
                    </a:ext>
                  </a:extLst>
                </a:hlinkClick>
              </a:rPr>
              <a:t>CC BY-NC-ND</a:t>
            </a:r>
            <a:endParaRPr lang="en-US" sz="8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8112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2239F501-5483-47B9-AD7F-34B81347D2F7}"/>
              </a:ext>
            </a:extLst>
          </p:cNvPr>
          <p:cNvPicPr>
            <a:picLocks noChangeAspect="1"/>
          </p:cNvPicPr>
          <p:nvPr/>
        </p:nvPicPr>
        <p:blipFill rotWithShape="1">
          <a:blip r:embed="rId3"/>
          <a:srcRect t="10310" b="7574"/>
          <a:stretch/>
        </p:blipFill>
        <p:spPr>
          <a:xfrm>
            <a:off x="20" y="10"/>
            <a:ext cx="12191980" cy="6857990"/>
          </a:xfrm>
          <a:prstGeom prst="rect">
            <a:avLst/>
          </a:prstGeom>
        </p:spPr>
      </p:pic>
    </p:spTree>
    <p:extLst>
      <p:ext uri="{BB962C8B-B14F-4D97-AF65-F5344CB8AC3E}">
        <p14:creationId xmlns:p14="http://schemas.microsoft.com/office/powerpoint/2010/main" val="141502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8BBFE47-3C23-4657-87B2-E398D6EB3C91}"/>
              </a:ext>
            </a:extLst>
          </p:cNvPr>
          <p:cNvGraphicFramePr/>
          <p:nvPr>
            <p:extLst>
              <p:ext uri="{D42A27DB-BD31-4B8C-83A1-F6EECF244321}">
                <p14:modId xmlns:p14="http://schemas.microsoft.com/office/powerpoint/2010/main" val="4148479211"/>
              </p:ext>
            </p:extLst>
          </p:nvPr>
        </p:nvGraphicFramePr>
        <p:xfrm>
          <a:off x="394856" y="394855"/>
          <a:ext cx="11554690" cy="6040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8781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CF2F-ADFF-4999-A30C-56E2FAD7868E}"/>
              </a:ext>
            </a:extLst>
          </p:cNvPr>
          <p:cNvSpPr>
            <a:spLocks noGrp="1"/>
          </p:cNvSpPr>
          <p:nvPr>
            <p:ph type="title"/>
          </p:nvPr>
        </p:nvSpPr>
        <p:spPr/>
        <p:txBody>
          <a:bodyPr/>
          <a:lstStyle/>
          <a:p>
            <a:r>
              <a:rPr lang="en-US" dirty="0"/>
              <a:t>Expanding our language for god</a:t>
            </a:r>
          </a:p>
        </p:txBody>
      </p:sp>
      <p:sp>
        <p:nvSpPr>
          <p:cNvPr id="3" name="Content Placeholder 2">
            <a:extLst>
              <a:ext uri="{FF2B5EF4-FFF2-40B4-BE49-F238E27FC236}">
                <a16:creationId xmlns:a16="http://schemas.microsoft.com/office/drawing/2014/main" id="{E737B596-9476-4AB5-ADAB-BC6DCC6FCF5B}"/>
              </a:ext>
            </a:extLst>
          </p:cNvPr>
          <p:cNvSpPr>
            <a:spLocks noGrp="1"/>
          </p:cNvSpPr>
          <p:nvPr>
            <p:ph idx="1"/>
          </p:nvPr>
        </p:nvSpPr>
        <p:spPr>
          <a:xfrm>
            <a:off x="1600199" y="2638044"/>
            <a:ext cx="8998527" cy="3101983"/>
          </a:xfrm>
        </p:spPr>
        <p:txBody>
          <a:bodyPr/>
          <a:lstStyle/>
          <a:p>
            <a:pPr marL="0" indent="0">
              <a:buNone/>
            </a:pPr>
            <a:r>
              <a:rPr lang="en-US" sz="3200" dirty="0"/>
              <a:t>What name do you use most often for God?</a:t>
            </a:r>
          </a:p>
          <a:p>
            <a:pPr marL="0" indent="0">
              <a:buNone/>
            </a:pPr>
            <a:r>
              <a:rPr lang="en-US" sz="3200" dirty="0"/>
              <a:t>Using the list of names for God, choose one that is new or unfamiliar to you.  </a:t>
            </a:r>
          </a:p>
          <a:p>
            <a:pPr marL="0" indent="0">
              <a:buNone/>
            </a:pPr>
            <a:r>
              <a:rPr lang="en-US" sz="3200" dirty="0"/>
              <a:t>What would it be like to use this name as you address God in prayer?</a:t>
            </a:r>
          </a:p>
          <a:p>
            <a:pPr marL="0" indent="0">
              <a:buNone/>
            </a:pP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53323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23633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822960" y="4056095"/>
            <a:ext cx="10770525" cy="2133690"/>
          </a:xfrm>
        </p:spPr>
        <p:txBody>
          <a:bodyPr>
            <a:noAutofit/>
          </a:bodyPr>
          <a:lstStyle/>
          <a:p>
            <a:pPr>
              <a:lnSpc>
                <a:spcPct val="90000"/>
              </a:lnSpc>
            </a:pPr>
            <a:r>
              <a:rPr lang="en-US" sz="3600" dirty="0">
                <a:solidFill>
                  <a:schemeClr val="bg1"/>
                </a:solidFill>
              </a:rPr>
              <a:t>Do you accept the Scriptures of the Old and New Testaments to be, by the Holy Spirit, the unique and authoritative witness to Jesus Christ in the Church universal, and God’s Word to you?</a:t>
            </a:r>
          </a:p>
        </p:txBody>
      </p:sp>
    </p:spTree>
    <p:extLst>
      <p:ext uri="{BB962C8B-B14F-4D97-AF65-F5344CB8AC3E}">
        <p14:creationId xmlns:p14="http://schemas.microsoft.com/office/powerpoint/2010/main" val="406098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9D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door, book, sitting, shelf&#10;&#10;Description automatically generated">
            <a:extLst>
              <a:ext uri="{FF2B5EF4-FFF2-40B4-BE49-F238E27FC236}">
                <a16:creationId xmlns:a16="http://schemas.microsoft.com/office/drawing/2014/main" id="{504A7640-738B-476D-A99F-B8ED3B172D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4312" y="1124712"/>
            <a:ext cx="3963375" cy="4608576"/>
          </a:xfrm>
          <a:prstGeom prst="rect">
            <a:avLst/>
          </a:prstGeom>
        </p:spPr>
      </p:pic>
      <p:sp>
        <p:nvSpPr>
          <p:cNvPr id="4" name="TextBox 3">
            <a:extLst>
              <a:ext uri="{FF2B5EF4-FFF2-40B4-BE49-F238E27FC236}">
                <a16:creationId xmlns:a16="http://schemas.microsoft.com/office/drawing/2014/main" id="{FA02445A-6992-4C33-ADA5-98A07754B825}"/>
              </a:ext>
            </a:extLst>
          </p:cNvPr>
          <p:cNvSpPr txBox="1"/>
          <p:nvPr/>
        </p:nvSpPr>
        <p:spPr>
          <a:xfrm>
            <a:off x="5456457" y="5793280"/>
            <a:ext cx="2621230" cy="200055"/>
          </a:xfrm>
          <a:prstGeom prst="rect">
            <a:avLst/>
          </a:prstGeom>
        </p:spPr>
        <p:style>
          <a:lnRef idx="0">
            <a:scrgbClr r="0" g="0" b="0"/>
          </a:lnRef>
          <a:fillRef idx="1002">
            <a:schemeClr val="lt2"/>
          </a:fillRef>
          <a:effectRef idx="0">
            <a:scrgbClr r="0" g="0" b="0"/>
          </a:effectRef>
          <a:fontRef idx="major"/>
        </p:style>
        <p:txBody>
          <a:bodyPr wrap="none" rtlCol="0">
            <a:spAutoFit/>
          </a:bodyPr>
          <a:lstStyle/>
          <a:p>
            <a:pPr algn="r">
              <a:spcAft>
                <a:spcPts val="600"/>
              </a:spcAft>
            </a:pPr>
            <a:r>
              <a:rPr lang="en-US" sz="700" dirty="0">
                <a:solidFill>
                  <a:srgbClr val="FFFFFF"/>
                </a:solidFill>
                <a:hlinkClick r:id="rId3" tooltip="https://renderedpraise.blogspot.com/2016_05_01_archiv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12255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4D464-8E64-4EFF-AC7B-0EEA6ABD4F90}"/>
              </a:ext>
            </a:extLst>
          </p:cNvPr>
          <p:cNvSpPr>
            <a:spLocks noGrp="1"/>
          </p:cNvSpPr>
          <p:nvPr>
            <p:ph type="title"/>
          </p:nvPr>
        </p:nvSpPr>
        <p:spPr>
          <a:xfrm>
            <a:off x="2231136" y="467418"/>
            <a:ext cx="7729728" cy="1188720"/>
          </a:xfrm>
          <a:solidFill>
            <a:srgbClr val="FFFFFF"/>
          </a:solidFill>
        </p:spPr>
        <p:txBody>
          <a:bodyPr>
            <a:normAutofit/>
          </a:bodyPr>
          <a:lstStyle/>
          <a:p>
            <a:r>
              <a:rPr lang="en-US" dirty="0"/>
              <a:t>The bible=scripture=the canon</a:t>
            </a:r>
          </a:p>
        </p:txBody>
      </p:sp>
      <p:sp>
        <p:nvSpPr>
          <p:cNvPr id="3" name="Content Placeholder 2">
            <a:extLst>
              <a:ext uri="{FF2B5EF4-FFF2-40B4-BE49-F238E27FC236}">
                <a16:creationId xmlns:a16="http://schemas.microsoft.com/office/drawing/2014/main" id="{BCB9FA30-BD10-4144-8A81-FAAAED3A9C15}"/>
              </a:ext>
            </a:extLst>
          </p:cNvPr>
          <p:cNvSpPr>
            <a:spLocks noGrp="1"/>
          </p:cNvSpPr>
          <p:nvPr>
            <p:ph idx="1"/>
          </p:nvPr>
        </p:nvSpPr>
        <p:spPr>
          <a:xfrm>
            <a:off x="1706062" y="1843590"/>
            <a:ext cx="8779512" cy="3326928"/>
          </a:xfrm>
        </p:spPr>
        <p:txBody>
          <a:bodyPr>
            <a:normAutofit lnSpcReduction="10000"/>
          </a:bodyPr>
          <a:lstStyle/>
          <a:p>
            <a:pPr marL="0" indent="0">
              <a:buNone/>
            </a:pPr>
            <a:r>
              <a:rPr lang="en-US" sz="2400" dirty="0">
                <a:solidFill>
                  <a:srgbClr val="404040"/>
                </a:solidFill>
              </a:rPr>
              <a:t>The canon is the term used to refer to the universally accepted books of the Bible based on criteria such as…</a:t>
            </a:r>
          </a:p>
          <a:p>
            <a:pPr>
              <a:buFontTx/>
              <a:buChar char="-"/>
            </a:pPr>
            <a:r>
              <a:rPr lang="en-US" sz="2400" dirty="0">
                <a:solidFill>
                  <a:srgbClr val="404040"/>
                </a:solidFill>
              </a:rPr>
              <a:t>Ancient and apostolic authorship: authored by an apostle or a close associate</a:t>
            </a:r>
          </a:p>
          <a:p>
            <a:pPr>
              <a:buFontTx/>
              <a:buChar char="-"/>
            </a:pPr>
            <a:r>
              <a:rPr lang="en-US" sz="2400" dirty="0">
                <a:solidFill>
                  <a:srgbClr val="404040"/>
                </a:solidFill>
              </a:rPr>
              <a:t>Theological orthodoxy: supports a majority perspective of the faithful and consistent with other scripture</a:t>
            </a:r>
          </a:p>
          <a:p>
            <a:pPr>
              <a:buFontTx/>
              <a:buChar char="-"/>
            </a:pPr>
            <a:r>
              <a:rPr lang="en-US" sz="2400" dirty="0">
                <a:solidFill>
                  <a:srgbClr val="404040"/>
                </a:solidFill>
              </a:rPr>
              <a:t>Universality: accepted by a majority of the faithful and was helpful, inspiring, and instructional, frequently read and used</a:t>
            </a:r>
          </a:p>
          <a:p>
            <a:pPr>
              <a:buFontTx/>
              <a:buChar char="-"/>
            </a:pPr>
            <a:endParaRPr lang="en-US" sz="2400" dirty="0">
              <a:solidFill>
                <a:srgbClr val="404040"/>
              </a:solidFill>
            </a:endParaRPr>
          </a:p>
        </p:txBody>
      </p:sp>
    </p:spTree>
    <p:extLst>
      <p:ext uri="{BB962C8B-B14F-4D97-AF65-F5344CB8AC3E}">
        <p14:creationId xmlns:p14="http://schemas.microsoft.com/office/powerpoint/2010/main" val="183761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2A1D2-909C-4ECF-A1A9-4A57A5E78C1A}"/>
              </a:ext>
            </a:extLst>
          </p:cNvPr>
          <p:cNvSpPr>
            <a:spLocks noGrp="1"/>
          </p:cNvSpPr>
          <p:nvPr>
            <p:ph type="title"/>
          </p:nvPr>
        </p:nvSpPr>
        <p:spPr>
          <a:xfrm>
            <a:off x="1949518" y="1059838"/>
            <a:ext cx="3632052" cy="4738324"/>
          </a:xfrm>
          <a:noFill/>
          <a:ln>
            <a:noFill/>
          </a:ln>
        </p:spPr>
        <p:txBody>
          <a:bodyPr>
            <a:normAutofit/>
          </a:bodyPr>
          <a:lstStyle/>
          <a:p>
            <a:r>
              <a:rPr lang="en-US" sz="3100" dirty="0">
                <a:solidFill>
                  <a:schemeClr val="bg1"/>
                </a:solidFill>
              </a:rPr>
              <a:t>How is the bible a unique and authoritative witness to </a:t>
            </a:r>
            <a:r>
              <a:rPr lang="en-US" sz="3100" dirty="0" err="1">
                <a:solidFill>
                  <a:schemeClr val="bg1"/>
                </a:solidFill>
              </a:rPr>
              <a:t>jesus</a:t>
            </a:r>
            <a:r>
              <a:rPr lang="en-US" sz="3100" dirty="0">
                <a:solidFill>
                  <a:schemeClr val="bg1"/>
                </a:solidFill>
              </a:rPr>
              <a:t> Christ?</a:t>
            </a:r>
          </a:p>
        </p:txBody>
      </p:sp>
      <p:sp>
        <p:nvSpPr>
          <p:cNvPr id="3" name="Content Placeholder 2">
            <a:extLst>
              <a:ext uri="{FF2B5EF4-FFF2-40B4-BE49-F238E27FC236}">
                <a16:creationId xmlns:a16="http://schemas.microsoft.com/office/drawing/2014/main" id="{36D2DC3B-F784-43AB-8428-0E390892F703}"/>
              </a:ext>
            </a:extLst>
          </p:cNvPr>
          <p:cNvSpPr>
            <a:spLocks noGrp="1"/>
          </p:cNvSpPr>
          <p:nvPr>
            <p:ph idx="1"/>
          </p:nvPr>
        </p:nvSpPr>
        <p:spPr>
          <a:xfrm>
            <a:off x="6679109" y="1059838"/>
            <a:ext cx="4665397" cy="4738323"/>
          </a:xfrm>
        </p:spPr>
        <p:txBody>
          <a:bodyPr anchor="ctr">
            <a:normAutofit/>
          </a:bodyPr>
          <a:lstStyle/>
          <a:p>
            <a:pPr marL="0" indent="0">
              <a:buNone/>
            </a:pPr>
            <a:r>
              <a:rPr lang="en-US" sz="3200" dirty="0"/>
              <a:t>God’s Spirit guided the ancient writers and </a:t>
            </a:r>
          </a:p>
          <a:p>
            <a:pPr marL="0" indent="0">
              <a:buNone/>
            </a:pPr>
            <a:endParaRPr lang="en-US" sz="3200" dirty="0"/>
          </a:p>
          <a:p>
            <a:pPr marL="0" indent="0">
              <a:buNone/>
            </a:pPr>
            <a:r>
              <a:rPr lang="en-US" sz="3200" dirty="0"/>
              <a:t>God’s Spirit continues to guide contemporary readers. </a:t>
            </a:r>
          </a:p>
        </p:txBody>
      </p:sp>
    </p:spTree>
    <p:extLst>
      <p:ext uri="{BB962C8B-B14F-4D97-AF65-F5344CB8AC3E}">
        <p14:creationId xmlns:p14="http://schemas.microsoft.com/office/powerpoint/2010/main" val="223195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2A1D2-909C-4ECF-A1A9-4A57A5E78C1A}"/>
              </a:ext>
            </a:extLst>
          </p:cNvPr>
          <p:cNvSpPr>
            <a:spLocks noGrp="1"/>
          </p:cNvSpPr>
          <p:nvPr>
            <p:ph type="title"/>
          </p:nvPr>
        </p:nvSpPr>
        <p:spPr>
          <a:xfrm>
            <a:off x="1949518" y="1059838"/>
            <a:ext cx="3632052" cy="4738324"/>
          </a:xfrm>
          <a:noFill/>
          <a:ln>
            <a:noFill/>
          </a:ln>
        </p:spPr>
        <p:txBody>
          <a:bodyPr>
            <a:normAutofit/>
          </a:bodyPr>
          <a:lstStyle/>
          <a:p>
            <a:r>
              <a:rPr lang="en-US" sz="3600" dirty="0">
                <a:solidFill>
                  <a:schemeClr val="bg1"/>
                </a:solidFill>
              </a:rPr>
              <a:t>What is the word of god?</a:t>
            </a:r>
            <a:br>
              <a:rPr lang="en-US" sz="3600" dirty="0">
                <a:solidFill>
                  <a:schemeClr val="bg1"/>
                </a:solidFill>
              </a:rPr>
            </a:br>
            <a:br>
              <a:rPr lang="en-US" sz="3600" dirty="0">
                <a:solidFill>
                  <a:schemeClr val="bg1"/>
                </a:solidFill>
              </a:rPr>
            </a:br>
            <a:r>
              <a:rPr lang="en-US" i="1" dirty="0">
                <a:solidFill>
                  <a:schemeClr val="bg1"/>
                </a:solidFill>
              </a:rPr>
              <a:t>In the beginning was the word…..</a:t>
            </a:r>
            <a:endParaRPr lang="en-US" dirty="0">
              <a:solidFill>
                <a:schemeClr val="bg1"/>
              </a:solidFill>
            </a:endParaRPr>
          </a:p>
        </p:txBody>
      </p:sp>
      <p:graphicFrame>
        <p:nvGraphicFramePr>
          <p:cNvPr id="6" name="Content Placeholder 5">
            <a:extLst>
              <a:ext uri="{FF2B5EF4-FFF2-40B4-BE49-F238E27FC236}">
                <a16:creationId xmlns:a16="http://schemas.microsoft.com/office/drawing/2014/main" id="{309CD7D4-67D5-47A9-90FD-1ED3009813B7}"/>
              </a:ext>
            </a:extLst>
          </p:cNvPr>
          <p:cNvGraphicFramePr>
            <a:graphicFrameLocks noGrp="1"/>
          </p:cNvGraphicFramePr>
          <p:nvPr>
            <p:ph idx="1"/>
            <p:extLst>
              <p:ext uri="{D42A27DB-BD31-4B8C-83A1-F6EECF244321}">
                <p14:modId xmlns:p14="http://schemas.microsoft.com/office/powerpoint/2010/main" val="1898167853"/>
              </p:ext>
            </p:extLst>
          </p:nvPr>
        </p:nvGraphicFramePr>
        <p:xfrm>
          <a:off x="5339398" y="1059838"/>
          <a:ext cx="7731125" cy="4975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69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1F5AD2-EADE-45F3-A609-E1F6A17BD7B4}"/>
              </a:ext>
            </a:extLst>
          </p:cNvPr>
          <p:cNvSpPr>
            <a:spLocks noGrp="1"/>
          </p:cNvSpPr>
          <p:nvPr>
            <p:ph idx="1"/>
          </p:nvPr>
        </p:nvSpPr>
        <p:spPr>
          <a:xfrm>
            <a:off x="519546" y="540327"/>
            <a:ext cx="11201400" cy="5777345"/>
          </a:xfrm>
        </p:spPr>
        <p:txBody>
          <a:bodyPr/>
          <a:lstStyle/>
          <a:p>
            <a:pPr marL="0" indent="0" algn="ctr" eaLnBrk="0" hangingPunct="0">
              <a:buNone/>
            </a:pPr>
            <a:endParaRPr lang="en-US" sz="3200" dirty="0">
              <a:latin typeface="Calibri" panose="020F0502020204030204" pitchFamily="34" charset="0"/>
              <a:cs typeface="Calibri" panose="020F0502020204030204" pitchFamily="34" charset="0"/>
            </a:endParaRPr>
          </a:p>
          <a:p>
            <a:pPr marL="0" indent="0" algn="ctr" eaLnBrk="0" hangingPunct="0">
              <a:buNone/>
            </a:pPr>
            <a:r>
              <a:rPr lang="en-US" sz="4000" dirty="0">
                <a:cs typeface="Calibri" panose="020F0502020204030204" pitchFamily="34" charset="0"/>
              </a:rPr>
              <a:t>The one sufficient revelation of God is Jesus Christ, the Word of God incarnate, to whom the Holy Spirit bears unique and authoritative witness through the Holy Scriptures, which are received and obeyed </a:t>
            </a:r>
            <a:r>
              <a:rPr lang="en-US" sz="4000" dirty="0"/>
              <a:t>as the word of God written.  The Scriptures are not a witness among others, but the witness without parallel. …</a:t>
            </a:r>
          </a:p>
          <a:p>
            <a:pPr marL="0" indent="0" algn="ctr" eaLnBrk="0" hangingPunct="0">
              <a:buNone/>
            </a:pPr>
            <a:r>
              <a:rPr lang="en-US" sz="2400" dirty="0">
                <a:cs typeface="Calibri" panose="020F0502020204030204" pitchFamily="34" charset="0"/>
              </a:rPr>
              <a:t>Book of Confessions, The Confession of 1967, 9.27</a:t>
            </a:r>
          </a:p>
          <a:p>
            <a:pPr marL="0" indent="0" algn="ctr">
              <a:buNone/>
            </a:pPr>
            <a:endParaRPr lang="en-US" dirty="0"/>
          </a:p>
        </p:txBody>
      </p:sp>
    </p:spTree>
    <p:extLst>
      <p:ext uri="{BB962C8B-B14F-4D97-AF65-F5344CB8AC3E}">
        <p14:creationId xmlns:p14="http://schemas.microsoft.com/office/powerpoint/2010/main" val="385958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2363323"/>
            <a:ext cx="8991600" cy="1692771"/>
          </a:xfrm>
        </p:spPr>
        <p:txBody>
          <a:bodyPr>
            <a:normAutofit/>
          </a:bodyPr>
          <a:lstStyle/>
          <a:p>
            <a:r>
              <a:rPr lang="en-US" dirty="0"/>
              <a:t>Coming alive in christ</a:t>
            </a:r>
          </a:p>
        </p:txBody>
      </p:sp>
      <p:sp>
        <p:nvSpPr>
          <p:cNvPr id="9" name="TextBox 8">
            <a:extLst>
              <a:ext uri="{FF2B5EF4-FFF2-40B4-BE49-F238E27FC236}">
                <a16:creationId xmlns:a16="http://schemas.microsoft.com/office/drawing/2014/main" id="{61A4070F-26A2-4827-87FA-67E50A8B7840}"/>
              </a:ext>
            </a:extLst>
          </p:cNvPr>
          <p:cNvSpPr txBox="1"/>
          <p:nvPr/>
        </p:nvSpPr>
        <p:spPr>
          <a:xfrm>
            <a:off x="3048000" y="4698764"/>
            <a:ext cx="6096000" cy="643257"/>
          </a:xfrm>
        </p:spPr>
        <p:txBody>
          <a:bodyPr rtlCol="0">
            <a:normAutofit/>
          </a:bodyPr>
          <a:lstStyle/>
          <a:p>
            <a:pPr algn="r">
              <a:spcAft>
                <a:spcPts val="600"/>
              </a:spcAft>
            </a:pPr>
            <a:r>
              <a:rPr lang="en-US" sz="3600" dirty="0">
                <a:solidFill>
                  <a:schemeClr val="bg1"/>
                </a:solidFill>
              </a:rPr>
              <a:t>Baptism, Call, and Membership</a:t>
            </a:r>
          </a:p>
        </p:txBody>
      </p:sp>
    </p:spTree>
    <p:extLst>
      <p:ext uri="{BB962C8B-B14F-4D97-AF65-F5344CB8AC3E}">
        <p14:creationId xmlns:p14="http://schemas.microsoft.com/office/powerpoint/2010/main" val="347659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11060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777240" y="2977662"/>
            <a:ext cx="10816245" cy="3259015"/>
          </a:xfrm>
        </p:spPr>
        <p:txBody>
          <a:bodyPr>
            <a:noAutofit/>
          </a:bodyPr>
          <a:lstStyle/>
          <a:p>
            <a:pPr>
              <a:lnSpc>
                <a:spcPct val="90000"/>
              </a:lnSpc>
            </a:pPr>
            <a:r>
              <a:rPr lang="en-US" sz="3600" dirty="0">
                <a:solidFill>
                  <a:schemeClr val="bg1"/>
                </a:solidFill>
              </a:rPr>
              <a:t>Do you sincerely receive and adopt the essential tenets of the Reformed faith as expressed in the confessions of our church as authentic and reliable expositions of what Scripture leads us to believe and do, and will you be instructed and led by those confessions as you lead the people of God?</a:t>
            </a:r>
          </a:p>
        </p:txBody>
      </p:sp>
    </p:spTree>
    <p:extLst>
      <p:ext uri="{BB962C8B-B14F-4D97-AF65-F5344CB8AC3E}">
        <p14:creationId xmlns:p14="http://schemas.microsoft.com/office/powerpoint/2010/main" val="206234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87202-EDDF-4E10-B53B-43B9973B605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dirty="0">
                <a:solidFill>
                  <a:srgbClr val="FFFFFF"/>
                </a:solidFill>
              </a:rPr>
              <a:t>What is a confession?</a:t>
            </a:r>
          </a:p>
        </p:txBody>
      </p:sp>
      <p:sp>
        <p:nvSpPr>
          <p:cNvPr id="3" name="Content Placeholder 2">
            <a:extLst>
              <a:ext uri="{FF2B5EF4-FFF2-40B4-BE49-F238E27FC236}">
                <a16:creationId xmlns:a16="http://schemas.microsoft.com/office/drawing/2014/main" id="{EBADBB5A-FEF7-42F0-8497-7150F1ED7CC9}"/>
              </a:ext>
            </a:extLst>
          </p:cNvPr>
          <p:cNvSpPr>
            <a:spLocks noGrp="1"/>
          </p:cNvSpPr>
          <p:nvPr>
            <p:ph idx="1"/>
          </p:nvPr>
        </p:nvSpPr>
        <p:spPr>
          <a:xfrm>
            <a:off x="5735725" y="731520"/>
            <a:ext cx="5031335" cy="5021580"/>
          </a:xfrm>
        </p:spPr>
        <p:txBody>
          <a:bodyPr anchor="ctr">
            <a:normAutofit lnSpcReduction="10000"/>
          </a:bodyPr>
          <a:lstStyle/>
          <a:p>
            <a:pPr marL="0" indent="0">
              <a:buNone/>
            </a:pPr>
            <a:r>
              <a:rPr lang="en-US" sz="2400" dirty="0"/>
              <a:t>“A confession is a public declaration of what a church believes.  Individual Christians may and should confess their own personal faith, but a confession of faith is more than a personal affirmation of faith.  It is an officially adopted statement of what a community of Christians believe.  … Whatever their form, confessions of faith express what a body of Christians believe in common.”</a:t>
            </a:r>
          </a:p>
          <a:p>
            <a:pPr marL="0" indent="0">
              <a:buNone/>
            </a:pPr>
            <a:endParaRPr lang="en-US" dirty="0"/>
          </a:p>
          <a:p>
            <a:pPr marL="0" indent="0">
              <a:buNone/>
            </a:pPr>
            <a:r>
              <a:rPr lang="en-US" dirty="0"/>
              <a:t>“Confessional Nature of the Church Report” </a:t>
            </a:r>
            <a:r>
              <a:rPr lang="en-US" i="1" dirty="0"/>
              <a:t>Book of Confessions, p. vi.</a:t>
            </a:r>
            <a:endParaRPr lang="en-US" dirty="0"/>
          </a:p>
        </p:txBody>
      </p:sp>
    </p:spTree>
    <p:extLst>
      <p:ext uri="{BB962C8B-B14F-4D97-AF65-F5344CB8AC3E}">
        <p14:creationId xmlns:p14="http://schemas.microsoft.com/office/powerpoint/2010/main" val="282147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B6BC80A-A6C2-4B80-9673-708A6FDF8B14}"/>
              </a:ext>
            </a:extLst>
          </p:cNvPr>
          <p:cNvGraphicFramePr>
            <a:graphicFrameLocks noGrp="1"/>
          </p:cNvGraphicFramePr>
          <p:nvPr>
            <p:ph idx="1"/>
            <p:extLst>
              <p:ext uri="{D42A27DB-BD31-4B8C-83A1-F6EECF244321}">
                <p14:modId xmlns:p14="http://schemas.microsoft.com/office/powerpoint/2010/main" val="3172192506"/>
              </p:ext>
            </p:extLst>
          </p:nvPr>
        </p:nvGraphicFramePr>
        <p:xfrm>
          <a:off x="-1669774" y="350096"/>
          <a:ext cx="12178747" cy="6507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1731537-6447-4E9C-B94F-0B633E1AC2CF}"/>
              </a:ext>
            </a:extLst>
          </p:cNvPr>
          <p:cNvSpPr>
            <a:spLocks noGrp="1"/>
          </p:cNvSpPr>
          <p:nvPr>
            <p:ph type="title"/>
          </p:nvPr>
        </p:nvSpPr>
        <p:spPr>
          <a:xfrm>
            <a:off x="7509951" y="474905"/>
            <a:ext cx="4487298" cy="1998664"/>
          </a:xfrm>
          <a:solidFill>
            <a:schemeClr val="bg1">
              <a:alpha val="80000"/>
            </a:schemeClr>
          </a:solidFill>
          <a:ln>
            <a:solidFill>
              <a:schemeClr val="tx1">
                <a:lumMod val="75000"/>
                <a:lumOff val="25000"/>
              </a:schemeClr>
            </a:solidFill>
          </a:ln>
        </p:spPr>
        <p:txBody>
          <a:bodyPr>
            <a:noAutofit/>
          </a:bodyPr>
          <a:lstStyle/>
          <a:p>
            <a:r>
              <a:rPr lang="en-US" sz="3200" dirty="0">
                <a:solidFill>
                  <a:schemeClr val="tx1">
                    <a:lumMod val="85000"/>
                    <a:lumOff val="15000"/>
                  </a:schemeClr>
                </a:solidFill>
              </a:rPr>
              <a:t>Essential Tenets of the Reformed Faith</a:t>
            </a:r>
          </a:p>
        </p:txBody>
      </p:sp>
      <p:sp>
        <p:nvSpPr>
          <p:cNvPr id="5" name="TextBox 4">
            <a:extLst>
              <a:ext uri="{FF2B5EF4-FFF2-40B4-BE49-F238E27FC236}">
                <a16:creationId xmlns:a16="http://schemas.microsoft.com/office/drawing/2014/main" id="{C98CAF68-49A4-4A77-A41C-315980558A5C}"/>
              </a:ext>
            </a:extLst>
          </p:cNvPr>
          <p:cNvSpPr txBox="1"/>
          <p:nvPr/>
        </p:nvSpPr>
        <p:spPr>
          <a:xfrm>
            <a:off x="3094892" y="4384431"/>
            <a:ext cx="2532185" cy="1077218"/>
          </a:xfrm>
          <a:prstGeom prst="rect">
            <a:avLst/>
          </a:prstGeom>
          <a:noFill/>
        </p:spPr>
        <p:txBody>
          <a:bodyPr wrap="square" rtlCol="0">
            <a:spAutoFit/>
          </a:bodyPr>
          <a:lstStyle/>
          <a:p>
            <a:pPr algn="ctr"/>
            <a:r>
              <a:rPr lang="en-US" sz="3200" dirty="0"/>
              <a:t>Jesus Christ &amp; the Trinity</a:t>
            </a:r>
          </a:p>
        </p:txBody>
      </p:sp>
      <p:sp>
        <p:nvSpPr>
          <p:cNvPr id="6" name="TextBox 5">
            <a:extLst>
              <a:ext uri="{FF2B5EF4-FFF2-40B4-BE49-F238E27FC236}">
                <a16:creationId xmlns:a16="http://schemas.microsoft.com/office/drawing/2014/main" id="{B9C8D99D-40BB-4FFB-8191-2B36661C5B1C}"/>
              </a:ext>
            </a:extLst>
          </p:cNvPr>
          <p:cNvSpPr txBox="1"/>
          <p:nvPr/>
        </p:nvSpPr>
        <p:spPr>
          <a:xfrm>
            <a:off x="2614246" y="2473569"/>
            <a:ext cx="3657602" cy="954107"/>
          </a:xfrm>
          <a:prstGeom prst="rect">
            <a:avLst/>
          </a:prstGeom>
          <a:noFill/>
        </p:spPr>
        <p:txBody>
          <a:bodyPr wrap="square" rtlCol="0">
            <a:spAutoFit/>
          </a:bodyPr>
          <a:lstStyle/>
          <a:p>
            <a:pPr algn="ctr"/>
            <a:r>
              <a:rPr lang="en-US" sz="2800" dirty="0"/>
              <a:t>Scripture &amp; Justification by Grace Through Faith</a:t>
            </a:r>
          </a:p>
        </p:txBody>
      </p:sp>
      <p:sp>
        <p:nvSpPr>
          <p:cNvPr id="7" name="TextBox 6">
            <a:extLst>
              <a:ext uri="{FF2B5EF4-FFF2-40B4-BE49-F238E27FC236}">
                <a16:creationId xmlns:a16="http://schemas.microsoft.com/office/drawing/2014/main" id="{99A75B18-AE03-445F-BC31-10AF76672FA7}"/>
              </a:ext>
            </a:extLst>
          </p:cNvPr>
          <p:cNvSpPr txBox="1"/>
          <p:nvPr/>
        </p:nvSpPr>
        <p:spPr>
          <a:xfrm>
            <a:off x="2438400" y="731455"/>
            <a:ext cx="4009295" cy="1384995"/>
          </a:xfrm>
          <a:prstGeom prst="rect">
            <a:avLst/>
          </a:prstGeom>
          <a:noFill/>
        </p:spPr>
        <p:txBody>
          <a:bodyPr wrap="square" rtlCol="0">
            <a:spAutoFit/>
          </a:bodyPr>
          <a:lstStyle/>
          <a:p>
            <a:pPr algn="ctr"/>
            <a:r>
              <a:rPr lang="en-US" sz="2800" dirty="0"/>
              <a:t>Sovereignty – Election – Covenant – Stewardship – Sin - Obedience</a:t>
            </a:r>
          </a:p>
        </p:txBody>
      </p:sp>
    </p:spTree>
    <p:extLst>
      <p:ext uri="{BB962C8B-B14F-4D97-AF65-F5344CB8AC3E}">
        <p14:creationId xmlns:p14="http://schemas.microsoft.com/office/powerpoint/2010/main" val="425997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1F5AD2-EADE-45F3-A609-E1F6A17BD7B4}"/>
              </a:ext>
            </a:extLst>
          </p:cNvPr>
          <p:cNvSpPr>
            <a:spLocks noGrp="1"/>
          </p:cNvSpPr>
          <p:nvPr>
            <p:ph idx="1"/>
          </p:nvPr>
        </p:nvSpPr>
        <p:spPr>
          <a:xfrm>
            <a:off x="519546" y="540327"/>
            <a:ext cx="11201400" cy="5777345"/>
          </a:xfrm>
        </p:spPr>
        <p:txBody>
          <a:bodyPr/>
          <a:lstStyle/>
          <a:p>
            <a:pPr marL="0" indent="0" algn="ctr" eaLnBrk="0" hangingPunct="0">
              <a:buNone/>
            </a:pPr>
            <a:endParaRPr lang="en-US" sz="3200" dirty="0">
              <a:latin typeface="Calibri" panose="020F0502020204030204" pitchFamily="34" charset="0"/>
              <a:cs typeface="Calibri" panose="020F0502020204030204" pitchFamily="34" charset="0"/>
            </a:endParaRPr>
          </a:p>
          <a:p>
            <a:pPr marL="0" indent="0" algn="ctr">
              <a:buNone/>
            </a:pPr>
            <a:r>
              <a:rPr lang="en-US" sz="3600" dirty="0"/>
              <a:t>We believe that God has entrusted the church with the message of reconciliation in and through Jesus Christ; that the church is called to be the salt of the earth and the light of the world, that the church is called blessed because it is a peacemaker, that the church is witness both by word and by deed to the new heaven and the new earth in which righteousness dwells;</a:t>
            </a:r>
          </a:p>
          <a:p>
            <a:pPr algn="ctr"/>
            <a:r>
              <a:rPr lang="en-US" sz="2400" i="1" dirty="0"/>
              <a:t>Book of Confessions</a:t>
            </a:r>
            <a:r>
              <a:rPr lang="en-US" sz="2400" dirty="0"/>
              <a:t>, 10.5,  The Confession of Belhar 10.5</a:t>
            </a:r>
          </a:p>
          <a:p>
            <a:pPr marL="0" indent="0" algn="ctr">
              <a:buNone/>
            </a:pPr>
            <a:endParaRPr lang="en-US" dirty="0"/>
          </a:p>
        </p:txBody>
      </p:sp>
    </p:spTree>
    <p:extLst>
      <p:ext uri="{BB962C8B-B14F-4D97-AF65-F5344CB8AC3E}">
        <p14:creationId xmlns:p14="http://schemas.microsoft.com/office/powerpoint/2010/main" val="45797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11060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777240" y="3177541"/>
            <a:ext cx="10816245" cy="2796286"/>
          </a:xfrm>
        </p:spPr>
        <p:txBody>
          <a:bodyPr>
            <a:noAutofit/>
          </a:bodyPr>
          <a:lstStyle/>
          <a:p>
            <a:pPr lvl="0"/>
            <a:r>
              <a:rPr lang="en-US" sz="4000" dirty="0">
                <a:solidFill>
                  <a:schemeClr val="bg1"/>
                </a:solidFill>
              </a:rPr>
              <a:t>Will you fulfill your ministry in obedience to Jesus Christ, under the authority of Scripture, and be continually guided by our confessions?</a:t>
            </a:r>
          </a:p>
        </p:txBody>
      </p:sp>
    </p:spTree>
    <p:extLst>
      <p:ext uri="{BB962C8B-B14F-4D97-AF65-F5344CB8AC3E}">
        <p14:creationId xmlns:p14="http://schemas.microsoft.com/office/powerpoint/2010/main" val="181725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76CA-F93D-474D-80B5-13FA3FBD14E5}"/>
              </a:ext>
            </a:extLst>
          </p:cNvPr>
          <p:cNvSpPr>
            <a:spLocks noGrp="1"/>
          </p:cNvSpPr>
          <p:nvPr>
            <p:ph type="title"/>
          </p:nvPr>
        </p:nvSpPr>
        <p:spPr/>
        <p:txBody>
          <a:bodyPr/>
          <a:lstStyle/>
          <a:p>
            <a:r>
              <a:rPr lang="en-US" dirty="0"/>
              <a:t>What does it </a:t>
            </a:r>
            <a:r>
              <a:rPr lang="en-US" i="1" dirty="0"/>
              <a:t>really </a:t>
            </a:r>
            <a:r>
              <a:rPr lang="en-US" dirty="0"/>
              <a:t>mean to obey Jesus Christ?</a:t>
            </a:r>
          </a:p>
        </p:txBody>
      </p:sp>
      <p:sp>
        <p:nvSpPr>
          <p:cNvPr id="3" name="Content Placeholder 2">
            <a:extLst>
              <a:ext uri="{FF2B5EF4-FFF2-40B4-BE49-F238E27FC236}">
                <a16:creationId xmlns:a16="http://schemas.microsoft.com/office/drawing/2014/main" id="{CF76F167-D766-4A0E-B588-75FAE2383AD8}"/>
              </a:ext>
            </a:extLst>
          </p:cNvPr>
          <p:cNvSpPr>
            <a:spLocks noGrp="1"/>
          </p:cNvSpPr>
          <p:nvPr>
            <p:ph idx="1"/>
          </p:nvPr>
        </p:nvSpPr>
        <p:spPr>
          <a:xfrm>
            <a:off x="1922585" y="2638044"/>
            <a:ext cx="8346830" cy="3101983"/>
          </a:xfrm>
        </p:spPr>
        <p:txBody>
          <a:bodyPr>
            <a:normAutofit/>
          </a:bodyPr>
          <a:lstStyle/>
          <a:p>
            <a:pPr marL="0" indent="0" algn="ctr">
              <a:buNone/>
            </a:pPr>
            <a:r>
              <a:rPr lang="en-US" sz="3600" dirty="0"/>
              <a:t>Obedience to Jesus Christ shows our willingness to get out of our own way, letting go of what we believe to be possible, right, or lawful, for a reality that God knows to be true.</a:t>
            </a:r>
          </a:p>
        </p:txBody>
      </p:sp>
    </p:spTree>
    <p:extLst>
      <p:ext uri="{BB962C8B-B14F-4D97-AF65-F5344CB8AC3E}">
        <p14:creationId xmlns:p14="http://schemas.microsoft.com/office/powerpoint/2010/main" val="231373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547AC-8320-4C97-848A-9C95E9580E1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844253" y="-2202"/>
            <a:ext cx="8823750" cy="6617813"/>
          </a:xfrm>
          <a:prstGeom prst="rect">
            <a:avLst/>
          </a:prstGeom>
        </p:spPr>
      </p:pic>
      <p:sp>
        <p:nvSpPr>
          <p:cNvPr id="8" name="TextBox 7">
            <a:extLst>
              <a:ext uri="{FF2B5EF4-FFF2-40B4-BE49-F238E27FC236}">
                <a16:creationId xmlns:a16="http://schemas.microsoft.com/office/drawing/2014/main" id="{0B6E188A-EA82-4F66-B2C3-E10F6D9DE190}"/>
              </a:ext>
            </a:extLst>
          </p:cNvPr>
          <p:cNvSpPr txBox="1"/>
          <p:nvPr/>
        </p:nvSpPr>
        <p:spPr>
          <a:xfrm>
            <a:off x="834511" y="975039"/>
            <a:ext cx="2286000" cy="2286000"/>
          </a:xfrm>
          <a:prstGeom prst="flowChartDocument">
            <a:avLst/>
          </a:prstGeom>
          <a:solidFill>
            <a:srgbClr val="000000">
              <a:alpha val="75000"/>
            </a:srgbClr>
          </a:solidFill>
          <a:ln>
            <a:noFill/>
          </a:ln>
        </p:spPr>
        <p:txBody>
          <a:bodyPr vert="horz" lIns="182880" tIns="182880" rIns="182880" bIns="182880" rtlCol="0" anchor="ctr">
            <a:normAutofit/>
          </a:bodyPr>
          <a:lstStyle/>
          <a:p>
            <a:pPr algn="ctr" defTabSz="914400">
              <a:lnSpc>
                <a:spcPct val="90000"/>
              </a:lnSpc>
              <a:spcBef>
                <a:spcPct val="0"/>
              </a:spcBef>
              <a:spcAft>
                <a:spcPts val="600"/>
              </a:spcAft>
            </a:pPr>
            <a:r>
              <a:rPr lang="en-US" sz="1700" kern="1200" cap="all" spc="200" baseline="0" dirty="0">
                <a:solidFill>
                  <a:srgbClr val="FFFFFF"/>
                </a:solidFill>
                <a:latin typeface="+mj-lt"/>
                <a:ea typeface="+mj-ea"/>
                <a:cs typeface="+mj-cs"/>
              </a:rPr>
              <a:t>The Confessions act as windows into our faith</a:t>
            </a:r>
          </a:p>
        </p:txBody>
      </p:sp>
      <p:sp>
        <p:nvSpPr>
          <p:cNvPr id="13" name="Flowchart: Document 12">
            <a:extLst>
              <a:ext uri="{FF2B5EF4-FFF2-40B4-BE49-F238E27FC236}">
                <a16:creationId xmlns:a16="http://schemas.microsoft.com/office/drawing/2014/main" id="{0AD84CCE-B61B-45FD-8942-77C913052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19" y="810447"/>
            <a:ext cx="2615184" cy="2615184"/>
          </a:xfrm>
          <a:prstGeom prst="flowChartDocument">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AA069DA-2E4D-48C9-9A42-06C1D043A58E}"/>
              </a:ext>
            </a:extLst>
          </p:cNvPr>
          <p:cNvSpPr txBox="1"/>
          <p:nvPr/>
        </p:nvSpPr>
        <p:spPr>
          <a:xfrm>
            <a:off x="6991109" y="6615610"/>
            <a:ext cx="3958541" cy="23083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900" b="1" dirty="0">
                <a:ln/>
                <a:solidFill>
                  <a:schemeClr val="bg2"/>
                </a:solidFill>
                <a:hlinkClick r:id="rId4" tooltip="http://kathleenkirkpoetry.blogspot.com/2011/02/new-window.html">
                  <a:extLst>
                    <a:ext uri="{A12FA001-AC4F-418D-AE19-62706E023703}">
                      <ahyp:hlinkClr xmlns:ahyp="http://schemas.microsoft.com/office/drawing/2018/hyperlinkcolor" val="tx"/>
                    </a:ext>
                  </a:extLst>
                </a:hlinkClick>
              </a:rPr>
              <a:t>This Photo</a:t>
            </a:r>
            <a:r>
              <a:rPr lang="en-US" sz="900" b="1" dirty="0">
                <a:ln/>
                <a:solidFill>
                  <a:schemeClr val="bg2"/>
                </a:solidFill>
              </a:rPr>
              <a:t> by Unknown Author is licensed under </a:t>
            </a:r>
            <a:r>
              <a:rPr lang="en-US" sz="900" b="1" dirty="0">
                <a:ln/>
                <a:solidFill>
                  <a:schemeClr val="bg2"/>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900" b="1" dirty="0">
              <a:ln/>
              <a:solidFill>
                <a:schemeClr val="bg2"/>
              </a:solidFill>
            </a:endParaRPr>
          </a:p>
        </p:txBody>
      </p:sp>
    </p:spTree>
    <p:extLst>
      <p:ext uri="{BB962C8B-B14F-4D97-AF65-F5344CB8AC3E}">
        <p14:creationId xmlns:p14="http://schemas.microsoft.com/office/powerpoint/2010/main" val="2394366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11060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777240" y="3177541"/>
            <a:ext cx="10816245" cy="2796286"/>
          </a:xfrm>
        </p:spPr>
        <p:txBody>
          <a:bodyPr>
            <a:noAutofit/>
          </a:bodyPr>
          <a:lstStyle/>
          <a:p>
            <a:pPr>
              <a:lnSpc>
                <a:spcPct val="90000"/>
              </a:lnSpc>
            </a:pPr>
            <a:r>
              <a:rPr lang="en-US" sz="3600" dirty="0">
                <a:solidFill>
                  <a:schemeClr val="bg1"/>
                </a:solidFill>
              </a:rPr>
              <a:t>Will you be governed by our church’s polity, and will you abide by its discipline?  Will you be a friend among your colleagues in ministry, working with them subject to the ordering of God’s Word and Spirit?</a:t>
            </a:r>
          </a:p>
        </p:txBody>
      </p:sp>
    </p:spTree>
    <p:extLst>
      <p:ext uri="{BB962C8B-B14F-4D97-AF65-F5344CB8AC3E}">
        <p14:creationId xmlns:p14="http://schemas.microsoft.com/office/powerpoint/2010/main" val="258743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8E418-6EAC-4544-B1CB-AF014D6C253B}"/>
              </a:ext>
            </a:extLst>
          </p:cNvPr>
          <p:cNvSpPr>
            <a:spLocks noGrp="1"/>
          </p:cNvSpPr>
          <p:nvPr>
            <p:ph type="title"/>
          </p:nvPr>
        </p:nvSpPr>
        <p:spPr>
          <a:xfrm>
            <a:off x="2231136" y="964692"/>
            <a:ext cx="7729728" cy="1188720"/>
          </a:xfrm>
          <a:noFill/>
          <a:ln>
            <a:solidFill>
              <a:schemeClr val="tx1"/>
            </a:solidFill>
          </a:ln>
        </p:spPr>
        <p:txBody>
          <a:bodyPr>
            <a:normAutofit/>
          </a:bodyPr>
          <a:lstStyle/>
          <a:p>
            <a:r>
              <a:rPr lang="en-US" dirty="0">
                <a:solidFill>
                  <a:schemeClr val="tx1"/>
                </a:solidFill>
              </a:rPr>
              <a:t>Three types of polity</a:t>
            </a:r>
          </a:p>
        </p:txBody>
      </p:sp>
      <p:graphicFrame>
        <p:nvGraphicFramePr>
          <p:cNvPr id="4" name="Content Placeholder 3">
            <a:extLst>
              <a:ext uri="{FF2B5EF4-FFF2-40B4-BE49-F238E27FC236}">
                <a16:creationId xmlns:a16="http://schemas.microsoft.com/office/drawing/2014/main" id="{6CBBA0A8-F7AF-4BBA-AC65-0ADFDCA17A8B}"/>
              </a:ext>
            </a:extLst>
          </p:cNvPr>
          <p:cNvGraphicFramePr>
            <a:graphicFrameLocks noGrp="1"/>
          </p:cNvGraphicFramePr>
          <p:nvPr>
            <p:ph idx="1"/>
            <p:extLst>
              <p:ext uri="{D42A27DB-BD31-4B8C-83A1-F6EECF244321}">
                <p14:modId xmlns:p14="http://schemas.microsoft.com/office/powerpoint/2010/main" val="681476819"/>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4979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61E772-0C4C-4CF4-9141-0E8EF7CECFA9}"/>
              </a:ext>
            </a:extLst>
          </p:cNvPr>
          <p:cNvGraphicFramePr>
            <a:graphicFrameLocks noGrp="1"/>
          </p:cNvGraphicFramePr>
          <p:nvPr>
            <p:ph idx="1"/>
            <p:extLst>
              <p:ext uri="{D42A27DB-BD31-4B8C-83A1-F6EECF244321}">
                <p14:modId xmlns:p14="http://schemas.microsoft.com/office/powerpoint/2010/main" val="1327978756"/>
              </p:ext>
            </p:extLst>
          </p:nvPr>
        </p:nvGraphicFramePr>
        <p:xfrm>
          <a:off x="574158" y="382773"/>
          <a:ext cx="9675628" cy="5869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64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696CC5-C396-488D-B6F3-A40707DD01D8}"/>
              </a:ext>
            </a:extLst>
          </p:cNvPr>
          <p:cNvSpPr>
            <a:spLocks noGrp="1"/>
          </p:cNvSpPr>
          <p:nvPr>
            <p:ph type="ctrTitle"/>
          </p:nvPr>
        </p:nvSpPr>
        <p:spPr>
          <a:xfrm>
            <a:off x="228600" y="820010"/>
            <a:ext cx="4218709" cy="5166650"/>
          </a:xfrm>
          <a:noFill/>
          <a:ln>
            <a:solidFill>
              <a:schemeClr val="bg1"/>
            </a:solidFill>
          </a:ln>
        </p:spPr>
        <p:txBody>
          <a:bodyPr>
            <a:normAutofit/>
          </a:bodyPr>
          <a:lstStyle/>
          <a:p>
            <a:r>
              <a:rPr lang="en-US" sz="2400" dirty="0">
                <a:solidFill>
                  <a:schemeClr val="bg1"/>
                </a:solidFill>
              </a:rPr>
              <a:t>“a place where all people gather around as partners in ministry connecting to the world and each other in faith and for a life of reflection and action.”</a:t>
            </a:r>
          </a:p>
        </p:txBody>
      </p:sp>
      <p:sp>
        <p:nvSpPr>
          <p:cNvPr id="3" name="Subtitle 2">
            <a:extLst>
              <a:ext uri="{FF2B5EF4-FFF2-40B4-BE49-F238E27FC236}">
                <a16:creationId xmlns:a16="http://schemas.microsoft.com/office/drawing/2014/main" id="{0946EBE7-BB3A-4DBF-8222-8FCF9758AF7E}"/>
              </a:ext>
            </a:extLst>
          </p:cNvPr>
          <p:cNvSpPr>
            <a:spLocks noGrp="1"/>
          </p:cNvSpPr>
          <p:nvPr>
            <p:ph type="subTitle" idx="1"/>
          </p:nvPr>
        </p:nvSpPr>
        <p:spPr>
          <a:xfrm>
            <a:off x="4710603" y="5986660"/>
            <a:ext cx="6837929" cy="500130"/>
          </a:xfrm>
        </p:spPr>
        <p:txBody>
          <a:bodyPr>
            <a:normAutofit/>
          </a:bodyPr>
          <a:lstStyle/>
          <a:p>
            <a:r>
              <a:rPr lang="en-US" dirty="0">
                <a:solidFill>
                  <a:schemeClr val="tx1"/>
                </a:solidFill>
              </a:rPr>
              <a:t>Letty Russell, </a:t>
            </a:r>
            <a:r>
              <a:rPr lang="en-US" i="1" dirty="0">
                <a:solidFill>
                  <a:schemeClr val="tx1"/>
                </a:solidFill>
              </a:rPr>
              <a:t>The Church in the Round</a:t>
            </a:r>
            <a:endParaRPr lang="en-US" dirty="0">
              <a:solidFill>
                <a:schemeClr val="tx1"/>
              </a:solidFill>
            </a:endParaRPr>
          </a:p>
        </p:txBody>
      </p:sp>
      <p:sp>
        <p:nvSpPr>
          <p:cNvPr id="7" name="TextBox 6">
            <a:extLst>
              <a:ext uri="{FF2B5EF4-FFF2-40B4-BE49-F238E27FC236}">
                <a16:creationId xmlns:a16="http://schemas.microsoft.com/office/drawing/2014/main" id="{5F7933F9-C6C7-419D-A4F3-BCCE01EA7F1A}"/>
              </a:ext>
            </a:extLst>
          </p:cNvPr>
          <p:cNvSpPr txBox="1"/>
          <p:nvPr/>
        </p:nvSpPr>
        <p:spPr>
          <a:xfrm>
            <a:off x="8673765" y="5624114"/>
            <a:ext cx="3289635" cy="230832"/>
          </a:xfrm>
          <a:prstGeom prst="rect">
            <a:avLst/>
          </a:prstGeom>
          <a:noFill/>
        </p:spPr>
        <p:txBody>
          <a:bodyPr wrap="square" rtlCol="0">
            <a:spAutoFit/>
          </a:bodyPr>
          <a:lstStyle/>
          <a:p>
            <a:r>
              <a:rPr lang="en-US" sz="900" dirty="0">
                <a:hlinkClick r:id="rId3" tooltip="https://fishofgold.net/2013/06/06/the-worst-products-for-left-handed-people/"/>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6" name="Picture 5">
            <a:extLst>
              <a:ext uri="{FF2B5EF4-FFF2-40B4-BE49-F238E27FC236}">
                <a16:creationId xmlns:a16="http://schemas.microsoft.com/office/drawing/2014/main" id="{5BC4FB2F-C74B-4F2E-B35E-49EC2F18BB0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84765" y="1042082"/>
            <a:ext cx="6281347" cy="46272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92907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B7FD-448A-4D08-A231-420AE6371AE7}"/>
              </a:ext>
            </a:extLst>
          </p:cNvPr>
          <p:cNvSpPr>
            <a:spLocks noGrp="1"/>
          </p:cNvSpPr>
          <p:nvPr>
            <p:ph type="title"/>
          </p:nvPr>
        </p:nvSpPr>
        <p:spPr>
          <a:xfrm>
            <a:off x="1725167" y="518125"/>
            <a:ext cx="8741664" cy="1188720"/>
          </a:xfrm>
        </p:spPr>
        <p:txBody>
          <a:bodyPr/>
          <a:lstStyle/>
          <a:p>
            <a:r>
              <a:rPr lang="en-US" dirty="0"/>
              <a:t>What is the discipline of the church?</a:t>
            </a:r>
          </a:p>
        </p:txBody>
      </p:sp>
      <p:sp>
        <p:nvSpPr>
          <p:cNvPr id="3" name="Content Placeholder 2">
            <a:extLst>
              <a:ext uri="{FF2B5EF4-FFF2-40B4-BE49-F238E27FC236}">
                <a16:creationId xmlns:a16="http://schemas.microsoft.com/office/drawing/2014/main" id="{F5F79DB3-F718-4E78-8937-7A5B36D1376A}"/>
              </a:ext>
            </a:extLst>
          </p:cNvPr>
          <p:cNvSpPr>
            <a:spLocks noGrp="1"/>
          </p:cNvSpPr>
          <p:nvPr>
            <p:ph idx="1"/>
          </p:nvPr>
        </p:nvSpPr>
        <p:spPr>
          <a:xfrm>
            <a:off x="598967" y="1913860"/>
            <a:ext cx="10994065" cy="4426015"/>
          </a:xfrm>
        </p:spPr>
        <p:txBody>
          <a:bodyPr>
            <a:noAutofit/>
          </a:bodyPr>
          <a:lstStyle/>
          <a:p>
            <a:pPr marL="0" indent="0" algn="ctr">
              <a:buNone/>
            </a:pPr>
            <a:r>
              <a:rPr lang="en-US" sz="3000" i="1" dirty="0"/>
              <a:t>The purpose of discipline is to honor God by making clear the significance of membership in the body of Christ; to preserve the purity of the church by nourishing the individual within the life of the believing community; to achieve justice and compassion for all participants involved; to correct or restrain wrongdoing in order to bring members to repentance and restoration; to uphold the dignity of those who have been harmed by disciplinary offenses; to restore the unity of the church by removing the causes of discord and division; and to secure the just, speedy, and economical determination of proceedings.</a:t>
            </a:r>
            <a:endParaRPr lang="en-US" sz="3000" dirty="0"/>
          </a:p>
        </p:txBody>
      </p:sp>
    </p:spTree>
    <p:extLst>
      <p:ext uri="{BB962C8B-B14F-4D97-AF65-F5344CB8AC3E}">
        <p14:creationId xmlns:p14="http://schemas.microsoft.com/office/powerpoint/2010/main" val="1506334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CB62FD-E646-464D-A09F-D3703A35AEB8}"/>
              </a:ext>
            </a:extLst>
          </p:cNvPr>
          <p:cNvSpPr>
            <a:spLocks noGrp="1"/>
          </p:cNvSpPr>
          <p:nvPr>
            <p:ph idx="1"/>
          </p:nvPr>
        </p:nvSpPr>
        <p:spPr>
          <a:xfrm>
            <a:off x="744279" y="489098"/>
            <a:ext cx="10653823" cy="5677786"/>
          </a:xfrm>
        </p:spPr>
        <p:txBody>
          <a:bodyPr>
            <a:normAutofit fontScale="92500" lnSpcReduction="20000"/>
          </a:bodyPr>
          <a:lstStyle/>
          <a:p>
            <a:pPr marL="0" indent="0">
              <a:buNone/>
            </a:pPr>
            <a:r>
              <a:rPr lang="en-US" sz="3600" i="1" dirty="0"/>
              <a:t>The Church is to be a community of faith, entrusting itself to God alone, even at the risk of losing its life.</a:t>
            </a:r>
            <a:endParaRPr lang="en-US" sz="3600" dirty="0"/>
          </a:p>
          <a:p>
            <a:pPr marL="0" indent="0">
              <a:buNone/>
            </a:pPr>
            <a:r>
              <a:rPr lang="en-US" sz="3600" i="1" dirty="0"/>
              <a:t>The Church is to be a community of hope, rejoicing in the sure and certain knowledge that, in Christ, God is making a new creation. </a:t>
            </a:r>
            <a:endParaRPr lang="en-US" sz="3600" dirty="0"/>
          </a:p>
          <a:p>
            <a:pPr marL="0" indent="0">
              <a:buNone/>
            </a:pPr>
            <a:r>
              <a:rPr lang="en-US" sz="3600" i="1" dirty="0"/>
              <a:t>The Church is to be a community of love, where sin is forgiven, reconciliation is accomplished, and the dividing walls of hostility are torn down.</a:t>
            </a:r>
            <a:endParaRPr lang="en-US" sz="3600" dirty="0"/>
          </a:p>
          <a:p>
            <a:pPr marL="0" indent="0">
              <a:buNone/>
            </a:pPr>
            <a:r>
              <a:rPr lang="en-US" sz="3600" i="1" dirty="0"/>
              <a:t>The Church is to be a community of witness, pointing beyond itself through word and work to the good news of God’s transforming grace in Christ Jesus its Lord.</a:t>
            </a:r>
            <a:endParaRPr lang="en-US" sz="3600" dirty="0"/>
          </a:p>
          <a:p>
            <a:pPr marL="0" indent="0">
              <a:buNone/>
            </a:pPr>
            <a:r>
              <a:rPr lang="en-US" dirty="0"/>
              <a:t>					</a:t>
            </a:r>
            <a:r>
              <a:rPr lang="en-US" sz="2600" dirty="0"/>
              <a:t>				F-1.0301</a:t>
            </a:r>
          </a:p>
        </p:txBody>
      </p:sp>
    </p:spTree>
    <p:extLst>
      <p:ext uri="{BB962C8B-B14F-4D97-AF65-F5344CB8AC3E}">
        <p14:creationId xmlns:p14="http://schemas.microsoft.com/office/powerpoint/2010/main" val="426375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11060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777240" y="3742659"/>
            <a:ext cx="10816245" cy="2231167"/>
          </a:xfrm>
        </p:spPr>
        <p:txBody>
          <a:bodyPr>
            <a:noAutofit/>
          </a:bodyPr>
          <a:lstStyle/>
          <a:p>
            <a:pPr>
              <a:lnSpc>
                <a:spcPct val="90000"/>
              </a:lnSpc>
            </a:pPr>
            <a:r>
              <a:rPr lang="en-US" sz="4000" dirty="0">
                <a:solidFill>
                  <a:schemeClr val="bg1"/>
                </a:solidFill>
              </a:rPr>
              <a:t>Will you in your own life seek to follow the Lord Jesus Christ, love your neighbors, and work for the reconciliation of the world?</a:t>
            </a:r>
          </a:p>
        </p:txBody>
      </p:sp>
    </p:spTree>
    <p:extLst>
      <p:ext uri="{BB962C8B-B14F-4D97-AF65-F5344CB8AC3E}">
        <p14:creationId xmlns:p14="http://schemas.microsoft.com/office/powerpoint/2010/main" val="1989869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D1B7BB-5DFF-4C4F-9476-07FAE236ABC1}"/>
              </a:ext>
            </a:extLst>
          </p:cNvPr>
          <p:cNvSpPr>
            <a:spLocks noGrp="1"/>
          </p:cNvSpPr>
          <p:nvPr>
            <p:ph idx="1"/>
          </p:nvPr>
        </p:nvSpPr>
        <p:spPr>
          <a:xfrm>
            <a:off x="786809" y="1681114"/>
            <a:ext cx="4174513" cy="3789244"/>
          </a:xfrm>
        </p:spPr>
        <p:txBody>
          <a:bodyPr>
            <a:noAutofit/>
          </a:bodyPr>
          <a:lstStyle/>
          <a:p>
            <a:pPr marL="0" indent="0">
              <a:buNone/>
            </a:pPr>
            <a:r>
              <a:rPr lang="en-US" sz="2000" dirty="0"/>
              <a:t>ORIGIN &amp; DATE:  Cape Town, South Africa, in the suburb of Belhar, 1982, 1986</a:t>
            </a:r>
          </a:p>
          <a:p>
            <a:pPr marL="0" indent="0">
              <a:buNone/>
            </a:pPr>
            <a:r>
              <a:rPr lang="en-US" sz="2000" dirty="0"/>
              <a:t>CONTEXT: Unjust, racist system of government in South Africa called apartheid </a:t>
            </a:r>
          </a:p>
          <a:p>
            <a:pPr marL="0" indent="0">
              <a:buNone/>
            </a:pPr>
            <a:r>
              <a:rPr lang="en-US" sz="2000" dirty="0"/>
              <a:t>PURPOSE: In opposition to apartheid, to affirm the unity of the church, reconciliation between peoples, and God’s justice for the poor and destitute</a:t>
            </a:r>
          </a:p>
        </p:txBody>
      </p:sp>
      <p:sp>
        <p:nvSpPr>
          <p:cNvPr id="5" name="TextBox 4">
            <a:extLst>
              <a:ext uri="{FF2B5EF4-FFF2-40B4-BE49-F238E27FC236}">
                <a16:creationId xmlns:a16="http://schemas.microsoft.com/office/drawing/2014/main" id="{184CDFD8-3AE6-4CF0-87BB-4C9AA76F06F1}"/>
              </a:ext>
            </a:extLst>
          </p:cNvPr>
          <p:cNvSpPr txBox="1"/>
          <p:nvPr/>
        </p:nvSpPr>
        <p:spPr>
          <a:xfrm>
            <a:off x="786809" y="574158"/>
            <a:ext cx="3827721" cy="830997"/>
          </a:xfrm>
          <a:prstGeom prst="rect">
            <a:avLst/>
          </a:prstGeom>
          <a:noFill/>
        </p:spPr>
        <p:txBody>
          <a:bodyPr wrap="square" rtlCol="0">
            <a:spAutoFit/>
          </a:bodyPr>
          <a:lstStyle/>
          <a:p>
            <a:pPr algn="ctr"/>
            <a:r>
              <a:rPr lang="en-US" sz="2400" dirty="0"/>
              <a:t>THE CONFESSION OF BELHAR</a:t>
            </a:r>
          </a:p>
        </p:txBody>
      </p:sp>
      <p:sp>
        <p:nvSpPr>
          <p:cNvPr id="7" name="Content Placeholder 2">
            <a:extLst>
              <a:ext uri="{FF2B5EF4-FFF2-40B4-BE49-F238E27FC236}">
                <a16:creationId xmlns:a16="http://schemas.microsoft.com/office/drawing/2014/main" id="{BF9A084C-B423-4F0B-B26F-712087ACC9F0}"/>
              </a:ext>
            </a:extLst>
          </p:cNvPr>
          <p:cNvSpPr txBox="1">
            <a:spLocks/>
          </p:cNvSpPr>
          <p:nvPr/>
        </p:nvSpPr>
        <p:spPr>
          <a:xfrm>
            <a:off x="5743564" y="1405155"/>
            <a:ext cx="5705157" cy="465947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2000" dirty="0"/>
              <a:t>ORIGIN &amp; DATE: The Special Committee on a Brief Contemporary Statement of Faith began preparing the Confession of 1967 in 1958 as a response to the Presbytery of Amarillo's 1957 overture to the General Assembly to update the language of the Westminster Shorter Catechism </a:t>
            </a:r>
          </a:p>
          <a:p>
            <a:pPr marL="0" indent="0">
              <a:buNone/>
            </a:pPr>
            <a:r>
              <a:rPr lang="en-US" sz="2000" dirty="0"/>
              <a:t>CONTEXT: The Confession of 1967 was written and debated in a denomination that found itself in an era shaped by the social movements of the 1950s and 1960s</a:t>
            </a:r>
          </a:p>
          <a:p>
            <a:pPr marL="0" indent="0">
              <a:buNone/>
            </a:pPr>
            <a:r>
              <a:rPr lang="en-US" sz="2000" dirty="0"/>
              <a:t>PURPOSE: To call the church to that unity in confession and mission which is required of disciples today in the context of a desire to address modern social issues</a:t>
            </a:r>
          </a:p>
        </p:txBody>
      </p:sp>
      <p:sp>
        <p:nvSpPr>
          <p:cNvPr id="8" name="TextBox 7">
            <a:extLst>
              <a:ext uri="{FF2B5EF4-FFF2-40B4-BE49-F238E27FC236}">
                <a16:creationId xmlns:a16="http://schemas.microsoft.com/office/drawing/2014/main" id="{6A3DB2D0-273A-4D91-8E61-0459D43867F1}"/>
              </a:ext>
            </a:extLst>
          </p:cNvPr>
          <p:cNvSpPr txBox="1"/>
          <p:nvPr/>
        </p:nvSpPr>
        <p:spPr>
          <a:xfrm>
            <a:off x="6682283" y="574157"/>
            <a:ext cx="3827721" cy="830997"/>
          </a:xfrm>
          <a:prstGeom prst="rect">
            <a:avLst/>
          </a:prstGeom>
          <a:noFill/>
        </p:spPr>
        <p:txBody>
          <a:bodyPr wrap="square" rtlCol="0">
            <a:spAutoFit/>
          </a:bodyPr>
          <a:lstStyle/>
          <a:p>
            <a:pPr algn="ctr"/>
            <a:r>
              <a:rPr lang="en-US" sz="2400" dirty="0"/>
              <a:t>THE CONFESSION OF 1967</a:t>
            </a:r>
          </a:p>
        </p:txBody>
      </p:sp>
    </p:spTree>
    <p:extLst>
      <p:ext uri="{BB962C8B-B14F-4D97-AF65-F5344CB8AC3E}">
        <p14:creationId xmlns:p14="http://schemas.microsoft.com/office/powerpoint/2010/main" val="919115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5A438-15DE-4594-8358-6210B9151D79}"/>
              </a:ext>
            </a:extLst>
          </p:cNvPr>
          <p:cNvSpPr>
            <a:spLocks noGrp="1"/>
          </p:cNvSpPr>
          <p:nvPr>
            <p:ph idx="1"/>
          </p:nvPr>
        </p:nvSpPr>
        <p:spPr>
          <a:xfrm>
            <a:off x="779929" y="712694"/>
            <a:ext cx="9507071" cy="5163671"/>
          </a:xfrm>
        </p:spPr>
        <p:txBody>
          <a:bodyPr>
            <a:normAutofit/>
          </a:bodyPr>
          <a:lstStyle/>
          <a:p>
            <a:pPr marL="0" indent="0">
              <a:buNone/>
            </a:pPr>
            <a:r>
              <a:rPr lang="en-US" sz="2400" i="1" dirty="0">
                <a:solidFill>
                  <a:schemeClr val="tx1"/>
                </a:solidFill>
              </a:rPr>
              <a:t>To be reconciled to God is to be sent into the world as his reconciling community. This community, the church universal, is entrusted with God’s message of reconciliation and shares his labor of healing the enmities which separate men (and women) from God and from each other. Christ has called the church to this mission and given it the gift of the Holy Spirit.</a:t>
            </a:r>
            <a:r>
              <a:rPr lang="en-US" sz="2400" dirty="0">
                <a:solidFill>
                  <a:schemeClr val="tx1"/>
                </a:solidFill>
              </a:rPr>
              <a:t> (9.31)</a:t>
            </a:r>
          </a:p>
          <a:p>
            <a:pPr marL="0" indent="0">
              <a:buNone/>
            </a:pPr>
            <a:endParaRPr lang="en-US" sz="2400" i="1" dirty="0">
              <a:solidFill>
                <a:schemeClr val="tx1"/>
              </a:solidFill>
            </a:endParaRPr>
          </a:p>
          <a:p>
            <a:pPr marL="0" indent="0">
              <a:buNone/>
            </a:pPr>
            <a:r>
              <a:rPr lang="en-US" sz="2400" i="1" dirty="0">
                <a:solidFill>
                  <a:schemeClr val="tx1"/>
                </a:solidFill>
              </a:rPr>
              <a:t>Therefore, the church labors for the abolition of all racial discrimination and ministers to those injured by it. Congregations, individuals, or groups of Christians who exclude, dominate, or patronize their fellow human beings, however subtly, resist the Spirit of God and bring contempt on the faith which they profess.  </a:t>
            </a:r>
            <a:r>
              <a:rPr lang="en-US" sz="2400" dirty="0">
                <a:solidFill>
                  <a:schemeClr val="tx1"/>
                </a:solidFill>
              </a:rPr>
              <a:t>(9.44)</a:t>
            </a:r>
          </a:p>
        </p:txBody>
      </p:sp>
    </p:spTree>
    <p:extLst>
      <p:ext uri="{BB962C8B-B14F-4D97-AF65-F5344CB8AC3E}">
        <p14:creationId xmlns:p14="http://schemas.microsoft.com/office/powerpoint/2010/main" val="2686497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11060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777240" y="3742659"/>
            <a:ext cx="10816245" cy="2231167"/>
          </a:xfrm>
        </p:spPr>
        <p:txBody>
          <a:bodyPr>
            <a:noAutofit/>
          </a:bodyPr>
          <a:lstStyle/>
          <a:p>
            <a:pPr>
              <a:lnSpc>
                <a:spcPct val="90000"/>
              </a:lnSpc>
            </a:pPr>
            <a:r>
              <a:rPr lang="en-US" sz="4000" dirty="0">
                <a:solidFill>
                  <a:schemeClr val="bg1"/>
                </a:solidFill>
              </a:rPr>
              <a:t>Do you promise to further the peace, unity, and purity of the church?</a:t>
            </a:r>
          </a:p>
        </p:txBody>
      </p:sp>
    </p:spTree>
    <p:extLst>
      <p:ext uri="{BB962C8B-B14F-4D97-AF65-F5344CB8AC3E}">
        <p14:creationId xmlns:p14="http://schemas.microsoft.com/office/powerpoint/2010/main" val="113166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2E055C-2DEF-4227-AE08-635BCDB095D8}"/>
              </a:ext>
            </a:extLst>
          </p:cNvPr>
          <p:cNvSpPr>
            <a:spLocks noGrp="1"/>
          </p:cNvSpPr>
          <p:nvPr>
            <p:ph idx="1"/>
          </p:nvPr>
        </p:nvSpPr>
        <p:spPr>
          <a:xfrm>
            <a:off x="5297763" y="376518"/>
            <a:ext cx="5826919" cy="5521362"/>
          </a:xfrm>
        </p:spPr>
        <p:txBody>
          <a:bodyPr anchor="ctr">
            <a:normAutofit lnSpcReduction="10000"/>
          </a:bodyPr>
          <a:lstStyle/>
          <a:p>
            <a:pPr lvl="1"/>
            <a:r>
              <a:rPr lang="en-US" sz="2800" dirty="0">
                <a:solidFill>
                  <a:schemeClr val="tx1"/>
                </a:solidFill>
              </a:rPr>
              <a:t>What characteristics does Paul seem to equate with unity in the body of believers?</a:t>
            </a:r>
          </a:p>
          <a:p>
            <a:pPr lvl="1"/>
            <a:endParaRPr lang="en-US" sz="2800" dirty="0">
              <a:solidFill>
                <a:schemeClr val="tx1"/>
              </a:solidFill>
            </a:endParaRPr>
          </a:p>
          <a:p>
            <a:pPr marL="228600" lvl="1" indent="0">
              <a:buNone/>
            </a:pPr>
            <a:endParaRPr lang="en-US" sz="2800" dirty="0">
              <a:solidFill>
                <a:schemeClr val="tx1"/>
              </a:solidFill>
            </a:endParaRPr>
          </a:p>
          <a:p>
            <a:pPr lvl="1"/>
            <a:r>
              <a:rPr lang="en-US" sz="2800" dirty="0">
                <a:solidFill>
                  <a:schemeClr val="tx1"/>
                </a:solidFill>
              </a:rPr>
              <a:t>What is the role of the body in preserving unity?</a:t>
            </a:r>
          </a:p>
          <a:p>
            <a:pPr marL="228600" lvl="1" indent="0">
              <a:buNone/>
            </a:pPr>
            <a:endParaRPr lang="en-US" sz="2800" dirty="0">
              <a:solidFill>
                <a:schemeClr val="tx1"/>
              </a:solidFill>
            </a:endParaRPr>
          </a:p>
          <a:p>
            <a:pPr lvl="1"/>
            <a:r>
              <a:rPr lang="en-US" sz="2800" dirty="0">
                <a:solidFill>
                  <a:schemeClr val="tx1"/>
                </a:solidFill>
              </a:rPr>
              <a:t>Do the passages offer any guidance as to how we as leaders can further the peace, unity, and purity of the church?</a:t>
            </a:r>
            <a:endParaRPr lang="en-US" dirty="0">
              <a:solidFill>
                <a:schemeClr val="tx1"/>
              </a:solidFill>
            </a:endParaRPr>
          </a:p>
        </p:txBody>
      </p:sp>
      <p:sp>
        <p:nvSpPr>
          <p:cNvPr id="2" name="Title 1">
            <a:extLst>
              <a:ext uri="{FF2B5EF4-FFF2-40B4-BE49-F238E27FC236}">
                <a16:creationId xmlns:a16="http://schemas.microsoft.com/office/drawing/2014/main" id="{0A5B781A-40DC-44F8-96C1-E78952D4ABCD}"/>
              </a:ext>
            </a:extLst>
          </p:cNvPr>
          <p:cNvSpPr>
            <a:spLocks noGrp="1"/>
          </p:cNvSpPr>
          <p:nvPr>
            <p:ph type="title"/>
          </p:nvPr>
        </p:nvSpPr>
        <p:spPr>
          <a:xfrm>
            <a:off x="357123" y="971453"/>
            <a:ext cx="5226985" cy="2691526"/>
          </a:xfrm>
          <a:noFill/>
          <a:ln>
            <a:solidFill>
              <a:schemeClr val="tx1">
                <a:lumMod val="85000"/>
                <a:lumOff val="15000"/>
              </a:schemeClr>
            </a:solidFill>
          </a:ln>
        </p:spPr>
        <p:txBody>
          <a:bodyPr>
            <a:normAutofit fontScale="90000"/>
          </a:bodyPr>
          <a:lstStyle/>
          <a:p>
            <a:pPr algn="l"/>
            <a:r>
              <a:rPr lang="en-US" sz="3000" dirty="0">
                <a:solidFill>
                  <a:schemeClr val="tx1">
                    <a:lumMod val="95000"/>
                    <a:lumOff val="5000"/>
                  </a:schemeClr>
                </a:solidFill>
              </a:rPr>
              <a:t>Philippians 4:2–3</a:t>
            </a:r>
            <a:br>
              <a:rPr lang="en-US" sz="3000" dirty="0">
                <a:solidFill>
                  <a:schemeClr val="tx1">
                    <a:lumMod val="95000"/>
                    <a:lumOff val="5000"/>
                  </a:schemeClr>
                </a:solidFill>
              </a:rPr>
            </a:br>
            <a:br>
              <a:rPr lang="en-US" sz="3000" dirty="0">
                <a:solidFill>
                  <a:schemeClr val="tx1">
                    <a:lumMod val="95000"/>
                    <a:lumOff val="5000"/>
                  </a:schemeClr>
                </a:solidFill>
              </a:rPr>
            </a:br>
            <a:r>
              <a:rPr lang="en-US" sz="3000" dirty="0">
                <a:solidFill>
                  <a:schemeClr val="tx1">
                    <a:lumMod val="95000"/>
                    <a:lumOff val="5000"/>
                  </a:schemeClr>
                </a:solidFill>
              </a:rPr>
              <a:t>I Corinthians 1:10–13a</a:t>
            </a:r>
            <a:br>
              <a:rPr lang="en-US" sz="3000" dirty="0">
                <a:solidFill>
                  <a:schemeClr val="tx1">
                    <a:lumMod val="95000"/>
                    <a:lumOff val="5000"/>
                  </a:schemeClr>
                </a:solidFill>
              </a:rPr>
            </a:br>
            <a:br>
              <a:rPr lang="en-US" sz="3000" dirty="0">
                <a:solidFill>
                  <a:schemeClr val="tx1">
                    <a:lumMod val="95000"/>
                    <a:lumOff val="5000"/>
                  </a:schemeClr>
                </a:solidFill>
              </a:rPr>
            </a:br>
            <a:r>
              <a:rPr lang="en-US" sz="3000" dirty="0">
                <a:solidFill>
                  <a:schemeClr val="tx1">
                    <a:lumMod val="95000"/>
                    <a:lumOff val="5000"/>
                  </a:schemeClr>
                </a:solidFill>
              </a:rPr>
              <a:t>Ephesians 4:1–6</a:t>
            </a:r>
          </a:p>
        </p:txBody>
      </p:sp>
    </p:spTree>
    <p:extLst>
      <p:ext uri="{BB962C8B-B14F-4D97-AF65-F5344CB8AC3E}">
        <p14:creationId xmlns:p14="http://schemas.microsoft.com/office/powerpoint/2010/main" val="354596054"/>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D734-400A-4EBE-90B2-66FEE62DF37C}"/>
              </a:ext>
            </a:extLst>
          </p:cNvPr>
          <p:cNvSpPr>
            <a:spLocks noGrp="1"/>
          </p:cNvSpPr>
          <p:nvPr>
            <p:ph type="title"/>
          </p:nvPr>
        </p:nvSpPr>
        <p:spPr/>
        <p:txBody>
          <a:bodyPr/>
          <a:lstStyle/>
          <a:p>
            <a:r>
              <a:rPr lang="en-US" dirty="0"/>
              <a:t>Saying “I do”</a:t>
            </a:r>
          </a:p>
        </p:txBody>
      </p:sp>
      <p:sp>
        <p:nvSpPr>
          <p:cNvPr id="3" name="Content Placeholder 2">
            <a:extLst>
              <a:ext uri="{FF2B5EF4-FFF2-40B4-BE49-F238E27FC236}">
                <a16:creationId xmlns:a16="http://schemas.microsoft.com/office/drawing/2014/main" id="{B24EC574-4558-4A82-B855-C0B2D09A1260}"/>
              </a:ext>
            </a:extLst>
          </p:cNvPr>
          <p:cNvSpPr>
            <a:spLocks noGrp="1"/>
          </p:cNvSpPr>
          <p:nvPr>
            <p:ph idx="1"/>
          </p:nvPr>
        </p:nvSpPr>
        <p:spPr>
          <a:xfrm>
            <a:off x="1138990" y="2329875"/>
            <a:ext cx="9914020" cy="3429241"/>
          </a:xfrm>
        </p:spPr>
        <p:txBody>
          <a:bodyPr>
            <a:noAutofit/>
          </a:bodyPr>
          <a:lstStyle/>
          <a:p>
            <a:pPr marL="0" indent="0">
              <a:buNone/>
            </a:pPr>
            <a:r>
              <a:rPr lang="en-US" sz="2400" dirty="0"/>
              <a:t>To working for PEACE-FILLED RELATIONSHIPS that reflect the love of Christ</a:t>
            </a:r>
          </a:p>
          <a:p>
            <a:pPr marL="0" indent="0">
              <a:buNone/>
            </a:pPr>
            <a:endParaRPr lang="en-US" sz="2400" dirty="0"/>
          </a:p>
          <a:p>
            <a:pPr marL="0" indent="0">
              <a:buNone/>
            </a:pPr>
            <a:r>
              <a:rPr lang="en-US" sz="2400" dirty="0"/>
              <a:t>To working for a CONGREGATION UNITED IN ITS MINISTRY AND MISSION</a:t>
            </a:r>
          </a:p>
          <a:p>
            <a:pPr marL="0" indent="0">
              <a:buNone/>
            </a:pPr>
            <a:endParaRPr lang="en-US" sz="2400" dirty="0"/>
          </a:p>
          <a:p>
            <a:pPr marL="0" indent="0">
              <a:buNone/>
            </a:pPr>
            <a:r>
              <a:rPr lang="en-US" sz="2400" dirty="0"/>
              <a:t>To working for a CHURCH THAT LIVES OUT ITS UNDERSTANDING OF THE FAITH as described in the PC(USA) Constitution</a:t>
            </a:r>
          </a:p>
        </p:txBody>
      </p:sp>
    </p:spTree>
    <p:extLst>
      <p:ext uri="{BB962C8B-B14F-4D97-AF65-F5344CB8AC3E}">
        <p14:creationId xmlns:p14="http://schemas.microsoft.com/office/powerpoint/2010/main" val="1859182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23BF7528-1951-4332-83F7-5AE1C77C637F}"/>
              </a:ext>
            </a:extLst>
          </p:cNvPr>
          <p:cNvGraphicFramePr>
            <a:graphicFrameLocks noGrp="1"/>
          </p:cNvGraphicFramePr>
          <p:nvPr>
            <p:ph idx="1"/>
            <p:extLst>
              <p:ext uri="{D42A27DB-BD31-4B8C-83A1-F6EECF244321}">
                <p14:modId xmlns:p14="http://schemas.microsoft.com/office/powerpoint/2010/main" val="1958549884"/>
              </p:ext>
            </p:extLst>
          </p:nvPr>
        </p:nvGraphicFramePr>
        <p:xfrm>
          <a:off x="968189" y="868500"/>
          <a:ext cx="9897035" cy="512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0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11060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777240" y="3742659"/>
            <a:ext cx="10816245" cy="2231167"/>
          </a:xfrm>
        </p:spPr>
        <p:txBody>
          <a:bodyPr>
            <a:noAutofit/>
          </a:bodyPr>
          <a:lstStyle/>
          <a:p>
            <a:pPr>
              <a:lnSpc>
                <a:spcPct val="90000"/>
              </a:lnSpc>
            </a:pPr>
            <a:r>
              <a:rPr lang="en-US" sz="4000" dirty="0">
                <a:solidFill>
                  <a:schemeClr val="bg1"/>
                </a:solidFill>
              </a:rPr>
              <a:t>Will you pray for and seek to serve the people with energy, intelligence, imagination, and love?</a:t>
            </a:r>
          </a:p>
        </p:txBody>
      </p:sp>
    </p:spTree>
    <p:extLst>
      <p:ext uri="{BB962C8B-B14F-4D97-AF65-F5344CB8AC3E}">
        <p14:creationId xmlns:p14="http://schemas.microsoft.com/office/powerpoint/2010/main" val="137035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C3826-1AB1-43EB-9A6E-02210850830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dirty="0">
                <a:solidFill>
                  <a:srgbClr val="FFFFFF"/>
                </a:solidFill>
              </a:rPr>
              <a:t>What does a leader look like in this vision?</a:t>
            </a:r>
          </a:p>
        </p:txBody>
      </p:sp>
      <p:sp>
        <p:nvSpPr>
          <p:cNvPr id="3" name="Content Placeholder 2">
            <a:extLst>
              <a:ext uri="{FF2B5EF4-FFF2-40B4-BE49-F238E27FC236}">
                <a16:creationId xmlns:a16="http://schemas.microsoft.com/office/drawing/2014/main" id="{859071EB-861C-4368-9F92-4007EB76E32F}"/>
              </a:ext>
            </a:extLst>
          </p:cNvPr>
          <p:cNvSpPr>
            <a:spLocks noGrp="1"/>
          </p:cNvSpPr>
          <p:nvPr>
            <p:ph idx="1"/>
          </p:nvPr>
        </p:nvSpPr>
        <p:spPr>
          <a:xfrm>
            <a:off x="5232805" y="353291"/>
            <a:ext cx="6737522" cy="5102629"/>
          </a:xfrm>
        </p:spPr>
        <p:txBody>
          <a:bodyPr anchor="ctr">
            <a:normAutofit/>
          </a:bodyPr>
          <a:lstStyle/>
          <a:p>
            <a:pPr marL="0" indent="0">
              <a:buNone/>
            </a:pPr>
            <a:r>
              <a:rPr lang="en-US" sz="3200" dirty="0"/>
              <a:t>Leaders have authority of purpose rather than authority of position.</a:t>
            </a:r>
          </a:p>
          <a:p>
            <a:pPr marL="0" indent="0">
              <a:buNone/>
            </a:pPr>
            <a:endParaRPr lang="en-US" sz="3200" dirty="0"/>
          </a:p>
          <a:p>
            <a:pPr marL="0" indent="0">
              <a:buNone/>
            </a:pPr>
            <a:r>
              <a:rPr lang="en-US" sz="3200" dirty="0"/>
              <a:t>“Leaders with authority grounded in purpose humbly recognize that they are SERVANT LEADERS not leaders with servants.”</a:t>
            </a:r>
          </a:p>
          <a:p>
            <a:pPr marL="0" indent="0">
              <a:buNone/>
            </a:pPr>
            <a:r>
              <a:rPr lang="en-US" sz="1400" dirty="0"/>
              <a:t>			Letty Russell, </a:t>
            </a:r>
            <a:r>
              <a:rPr lang="en-US" sz="1400" i="1" dirty="0"/>
              <a:t>Church in the Round</a:t>
            </a:r>
            <a:endParaRPr lang="en-US" sz="1400" dirty="0"/>
          </a:p>
          <a:p>
            <a:endParaRPr lang="en-US" dirty="0"/>
          </a:p>
        </p:txBody>
      </p:sp>
    </p:spTree>
    <p:extLst>
      <p:ext uri="{BB962C8B-B14F-4D97-AF65-F5344CB8AC3E}">
        <p14:creationId xmlns:p14="http://schemas.microsoft.com/office/powerpoint/2010/main" val="1243945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28" name="Rectangle 7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3288B28B-407E-40D6-A7ED-9C5B9F65D86E}"/>
              </a:ext>
            </a:extLst>
          </p:cNvPr>
          <p:cNvSpPr>
            <a:spLocks noGrp="1"/>
          </p:cNvSpPr>
          <p:nvPr>
            <p:ph idx="1"/>
          </p:nvPr>
        </p:nvSpPr>
        <p:spPr>
          <a:xfrm>
            <a:off x="760767" y="1350502"/>
            <a:ext cx="3363974" cy="3415622"/>
          </a:xfrm>
        </p:spPr>
        <p:txBody>
          <a:bodyPr>
            <a:normAutofit/>
          </a:bodyPr>
          <a:lstStyle/>
          <a:p>
            <a:pPr marL="0" indent="0" algn="ctr">
              <a:buNone/>
            </a:pPr>
            <a:r>
              <a:rPr lang="en-US" sz="6000" dirty="0">
                <a:solidFill>
                  <a:schemeClr val="bg1"/>
                </a:solidFill>
              </a:rPr>
              <a:t>WILL YOU PRAY</a:t>
            </a:r>
          </a:p>
        </p:txBody>
      </p:sp>
      <p:pic>
        <p:nvPicPr>
          <p:cNvPr id="3" name="Picture 2" descr="A close up of a person&#10;&#10;Description automatically generated">
            <a:extLst>
              <a:ext uri="{FF2B5EF4-FFF2-40B4-BE49-F238E27FC236}">
                <a16:creationId xmlns:a16="http://schemas.microsoft.com/office/drawing/2014/main" id="{518B0B13-ABDC-4439-972A-F3FEF4D616A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85508" y="156500"/>
            <a:ext cx="4349322" cy="290181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5E2BFCE-7444-4234-BA8F-91DECBF4756A}"/>
              </a:ext>
            </a:extLst>
          </p:cNvPr>
          <p:cNvSpPr txBox="1"/>
          <p:nvPr/>
        </p:nvSpPr>
        <p:spPr>
          <a:xfrm>
            <a:off x="5904694" y="3041812"/>
            <a:ext cx="3561348" cy="230832"/>
          </a:xfrm>
          <a:prstGeom prst="rect">
            <a:avLst/>
          </a:prstGeom>
          <a:noFill/>
        </p:spPr>
        <p:txBody>
          <a:bodyPr wrap="square" rtlCol="0">
            <a:spAutoFit/>
          </a:bodyPr>
          <a:lstStyle/>
          <a:p>
            <a:r>
              <a:rPr lang="en-US" sz="900" dirty="0">
                <a:solidFill>
                  <a:schemeClr val="tx1">
                    <a:lumMod val="50000"/>
                    <a:lumOff val="50000"/>
                  </a:schemeClr>
                </a:solidFill>
                <a:hlinkClick r:id="rId4" tooltip="http://flickr.com/photos/peter_bakker_crea/6458695855">
                  <a:extLst>
                    <a:ext uri="{A12FA001-AC4F-418D-AE19-62706E023703}">
                      <ahyp:hlinkClr xmlns:ahyp="http://schemas.microsoft.com/office/drawing/2018/hyperlinkcolor" val="tx"/>
                    </a:ext>
                  </a:extLst>
                </a:hlinkClick>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tx1">
                  <a:lumMod val="50000"/>
                  <a:lumOff val="50000"/>
                </a:schemeClr>
              </a:solidFill>
            </a:endParaRPr>
          </a:p>
        </p:txBody>
      </p:sp>
      <p:pic>
        <p:nvPicPr>
          <p:cNvPr id="8" name="Picture 7" descr="A group of people standing on top of a hill&#10;&#10;Description automatically generated">
            <a:extLst>
              <a:ext uri="{FF2B5EF4-FFF2-40B4-BE49-F238E27FC236}">
                <a16:creationId xmlns:a16="http://schemas.microsoft.com/office/drawing/2014/main" id="{29FB4B19-DBAF-4437-84FB-F21FA6EC656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961278" y="3378712"/>
            <a:ext cx="5009528" cy="323195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EDA90975-FA2D-41BF-AC02-10DB48BBFB18}"/>
              </a:ext>
            </a:extLst>
          </p:cNvPr>
          <p:cNvSpPr txBox="1"/>
          <p:nvPr/>
        </p:nvSpPr>
        <p:spPr>
          <a:xfrm>
            <a:off x="6852652" y="6605297"/>
            <a:ext cx="5339348" cy="230832"/>
          </a:xfrm>
          <a:prstGeom prst="rect">
            <a:avLst/>
          </a:prstGeom>
          <a:noFill/>
        </p:spPr>
        <p:txBody>
          <a:bodyPr wrap="square" rtlCol="0">
            <a:spAutoFit/>
          </a:bodyPr>
          <a:lstStyle/>
          <a:p>
            <a:r>
              <a:rPr lang="en-US" sz="900" dirty="0">
                <a:solidFill>
                  <a:schemeClr val="tx1">
                    <a:lumMod val="50000"/>
                    <a:lumOff val="50000"/>
                  </a:schemeClr>
                </a:solidFill>
                <a:hlinkClick r:id="rId7" tooltip="http://www.onyxtruth.com/2015/12/03/prayer-is-not-going-to-save-you/">
                  <a:extLst>
                    <a:ext uri="{A12FA001-AC4F-418D-AE19-62706E023703}">
                      <ahyp:hlinkClr xmlns:ahyp="http://schemas.microsoft.com/office/drawing/2018/hyperlinkcolor" val="tx"/>
                    </a:ext>
                  </a:extLst>
                </a:hlinkClick>
              </a:rPr>
              <a:t>This Photo</a:t>
            </a:r>
            <a:r>
              <a:rPr lang="en-US" sz="900" dirty="0">
                <a:solidFill>
                  <a:schemeClr val="tx1">
                    <a:lumMod val="50000"/>
                    <a:lumOff val="50000"/>
                  </a:schemeClr>
                </a:solidFill>
              </a:rPr>
              <a:t> by Unknown Author is licensed under </a:t>
            </a:r>
            <a:r>
              <a:rPr lang="en-US" sz="900" dirty="0">
                <a:solidFill>
                  <a:schemeClr val="tx1">
                    <a:lumMod val="50000"/>
                    <a:lumOff val="50000"/>
                  </a:schemeClr>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tx1">
                  <a:lumMod val="50000"/>
                  <a:lumOff val="50000"/>
                </a:schemeClr>
              </a:solidFill>
            </a:endParaRPr>
          </a:p>
        </p:txBody>
      </p:sp>
    </p:spTree>
    <p:extLst>
      <p:ext uri="{BB962C8B-B14F-4D97-AF65-F5344CB8AC3E}">
        <p14:creationId xmlns:p14="http://schemas.microsoft.com/office/powerpoint/2010/main" val="312071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E9A91C4-2EBE-4F7C-A711-73C09109CC32}"/>
              </a:ext>
            </a:extLst>
          </p:cNvPr>
          <p:cNvSpPr/>
          <p:nvPr/>
        </p:nvSpPr>
        <p:spPr>
          <a:xfrm>
            <a:off x="6075421" y="335160"/>
            <a:ext cx="4000502" cy="27813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DA816D-F4B7-49D2-B94D-03D2CAD84B59}"/>
              </a:ext>
            </a:extLst>
          </p:cNvPr>
          <p:cNvSpPr txBox="1"/>
          <p:nvPr/>
        </p:nvSpPr>
        <p:spPr>
          <a:xfrm rot="673106">
            <a:off x="6923302" y="1312057"/>
            <a:ext cx="2933699" cy="769441"/>
          </a:xfrm>
          <a:prstGeom prst="rect">
            <a:avLst/>
          </a:prstGeom>
          <a:noFill/>
        </p:spPr>
        <p:txBody>
          <a:bodyPr wrap="square" rtlCol="0">
            <a:spAutoFit/>
          </a:bodyPr>
          <a:lstStyle/>
          <a:p>
            <a:r>
              <a:rPr lang="en-US" sz="4400" dirty="0"/>
              <a:t>intelligence</a:t>
            </a:r>
          </a:p>
        </p:txBody>
      </p:sp>
      <p:sp>
        <p:nvSpPr>
          <p:cNvPr id="11" name="Rectangle 10">
            <a:extLst>
              <a:ext uri="{FF2B5EF4-FFF2-40B4-BE49-F238E27FC236}">
                <a16:creationId xmlns:a16="http://schemas.microsoft.com/office/drawing/2014/main" id="{635DE3B0-FA23-4C9C-B263-EE7B46E876A0}"/>
              </a:ext>
            </a:extLst>
          </p:cNvPr>
          <p:cNvSpPr/>
          <p:nvPr/>
        </p:nvSpPr>
        <p:spPr>
          <a:xfrm>
            <a:off x="1717054" y="3289057"/>
            <a:ext cx="8358869"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tx2">
                    <a:lumMod val="75000"/>
                  </a:schemeClr>
                </a:solidFill>
              </a:rPr>
              <a:t>WILL YOU SERVE WITH</a:t>
            </a:r>
            <a:endParaRPr lang="en-US" sz="5400" b="1" cap="none" spc="0" dirty="0">
              <a:ln w="22225">
                <a:solidFill>
                  <a:schemeClr val="accent2"/>
                </a:solidFill>
                <a:prstDash val="solid"/>
              </a:ln>
              <a:solidFill>
                <a:schemeClr val="tx2">
                  <a:lumMod val="75000"/>
                </a:schemeClr>
              </a:solidFill>
              <a:effectLst/>
            </a:endParaRPr>
          </a:p>
        </p:txBody>
      </p:sp>
      <p:sp>
        <p:nvSpPr>
          <p:cNvPr id="13" name="Rectangle: Rounded Corners 12">
            <a:extLst>
              <a:ext uri="{FF2B5EF4-FFF2-40B4-BE49-F238E27FC236}">
                <a16:creationId xmlns:a16="http://schemas.microsoft.com/office/drawing/2014/main" id="{9BB704D0-39E8-4F0A-B9D8-4A23E92A5F2C}"/>
              </a:ext>
            </a:extLst>
          </p:cNvPr>
          <p:cNvSpPr/>
          <p:nvPr/>
        </p:nvSpPr>
        <p:spPr>
          <a:xfrm>
            <a:off x="1717054" y="696142"/>
            <a:ext cx="2933700" cy="20593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950F58DD-F7F9-456C-9A5C-F769E999726C}"/>
              </a:ext>
            </a:extLst>
          </p:cNvPr>
          <p:cNvSpPr txBox="1"/>
          <p:nvPr/>
        </p:nvSpPr>
        <p:spPr>
          <a:xfrm rot="20215123">
            <a:off x="2356106" y="1243927"/>
            <a:ext cx="2071158" cy="769441"/>
          </a:xfrm>
          <a:prstGeom prst="rect">
            <a:avLst/>
          </a:prstGeom>
          <a:noFill/>
        </p:spPr>
        <p:txBody>
          <a:bodyPr wrap="square" rtlCol="0">
            <a:spAutoFit/>
          </a:bodyPr>
          <a:lstStyle/>
          <a:p>
            <a:r>
              <a:rPr lang="en-US" sz="4400" dirty="0"/>
              <a:t>energy</a:t>
            </a:r>
          </a:p>
        </p:txBody>
      </p:sp>
    </p:spTree>
    <p:extLst>
      <p:ext uri="{BB962C8B-B14F-4D97-AF65-F5344CB8AC3E}">
        <p14:creationId xmlns:p14="http://schemas.microsoft.com/office/powerpoint/2010/main" val="123665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6A9AE5-69DF-4153-B35A-94BDEF32E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9B5318-27A8-4E50-80D9-B92D4F28E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chemeClr val="bg1"/>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E104B512-BD9B-411F-9A20-09E1D4BD39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74299" y="1124712"/>
            <a:ext cx="4643401" cy="4608576"/>
          </a:xfrm>
          <a:prstGeom prst="rect">
            <a:avLst/>
          </a:prstGeom>
        </p:spPr>
      </p:pic>
      <p:sp>
        <p:nvSpPr>
          <p:cNvPr id="5" name="TextBox 4">
            <a:extLst>
              <a:ext uri="{FF2B5EF4-FFF2-40B4-BE49-F238E27FC236}">
                <a16:creationId xmlns:a16="http://schemas.microsoft.com/office/drawing/2014/main" id="{459C9287-5E0D-417C-8E1B-9A3DA625AE0C}"/>
              </a:ext>
            </a:extLst>
          </p:cNvPr>
          <p:cNvSpPr txBox="1"/>
          <p:nvPr/>
        </p:nvSpPr>
        <p:spPr>
          <a:xfrm>
            <a:off x="9094792" y="6053328"/>
            <a:ext cx="2291012" cy="200055"/>
          </a:xfrm>
          <a:prstGeom prst="rect">
            <a:avLst/>
          </a:prstGeom>
        </p:spPr>
        <p:style>
          <a:lnRef idx="0">
            <a:scrgbClr r="0" g="0" b="0"/>
          </a:lnRef>
          <a:fillRef idx="1001">
            <a:schemeClr val="dk2"/>
          </a:fillRef>
          <a:effectRef idx="0">
            <a:scrgbClr r="0" g="0" b="0"/>
          </a:effectRef>
          <a:fontRef idx="major"/>
        </p:style>
        <p:txBody>
          <a:bodyPr wrap="none" rtlCol="0">
            <a:spAutoFit/>
          </a:bodyPr>
          <a:lstStyle/>
          <a:p>
            <a:pPr algn="r">
              <a:spcAft>
                <a:spcPts val="600"/>
              </a:spcAft>
            </a:pPr>
            <a:r>
              <a:rPr lang="en-US" sz="700" dirty="0">
                <a:solidFill>
                  <a:srgbClr val="FFFFFF"/>
                </a:solidFill>
                <a:hlinkClick r:id="rId4" tooltip="https://openoregon.pressbooks.pub/collegereading/chapter/lesson-1-6-on-howard-gardners-multiple-intelligences-theory/">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459902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E9A91C4-2EBE-4F7C-A711-73C09109CC32}"/>
              </a:ext>
            </a:extLst>
          </p:cNvPr>
          <p:cNvSpPr/>
          <p:nvPr/>
        </p:nvSpPr>
        <p:spPr>
          <a:xfrm>
            <a:off x="6317766" y="298340"/>
            <a:ext cx="4000502" cy="27813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Wave 3">
            <a:extLst>
              <a:ext uri="{FF2B5EF4-FFF2-40B4-BE49-F238E27FC236}">
                <a16:creationId xmlns:a16="http://schemas.microsoft.com/office/drawing/2014/main" id="{A70C3AA8-B93F-4281-A74D-B4A320E8982D}"/>
              </a:ext>
            </a:extLst>
          </p:cNvPr>
          <p:cNvSpPr/>
          <p:nvPr/>
        </p:nvSpPr>
        <p:spPr>
          <a:xfrm>
            <a:off x="1044962" y="4396829"/>
            <a:ext cx="4972050" cy="1562100"/>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Heart 4">
            <a:extLst>
              <a:ext uri="{FF2B5EF4-FFF2-40B4-BE49-F238E27FC236}">
                <a16:creationId xmlns:a16="http://schemas.microsoft.com/office/drawing/2014/main" id="{42A3EC5D-2D8D-495A-8C96-6A136F1E6CFF}"/>
              </a:ext>
            </a:extLst>
          </p:cNvPr>
          <p:cNvSpPr/>
          <p:nvPr/>
        </p:nvSpPr>
        <p:spPr>
          <a:xfrm>
            <a:off x="7080037" y="4027289"/>
            <a:ext cx="2933700" cy="2495550"/>
          </a:xfrm>
          <a:prstGeom prst="hear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DA816D-F4B7-49D2-B94D-03D2CAD84B59}"/>
              </a:ext>
            </a:extLst>
          </p:cNvPr>
          <p:cNvSpPr txBox="1"/>
          <p:nvPr/>
        </p:nvSpPr>
        <p:spPr>
          <a:xfrm rot="673106">
            <a:off x="7080036" y="1304269"/>
            <a:ext cx="2933699" cy="769441"/>
          </a:xfrm>
          <a:prstGeom prst="rect">
            <a:avLst/>
          </a:prstGeom>
          <a:noFill/>
        </p:spPr>
        <p:txBody>
          <a:bodyPr wrap="square" rtlCol="0">
            <a:spAutoFit/>
          </a:bodyPr>
          <a:lstStyle/>
          <a:p>
            <a:r>
              <a:rPr lang="en-US" sz="4400" dirty="0"/>
              <a:t>intelligence</a:t>
            </a:r>
          </a:p>
        </p:txBody>
      </p:sp>
      <p:sp>
        <p:nvSpPr>
          <p:cNvPr id="9" name="TextBox 8">
            <a:extLst>
              <a:ext uri="{FF2B5EF4-FFF2-40B4-BE49-F238E27FC236}">
                <a16:creationId xmlns:a16="http://schemas.microsoft.com/office/drawing/2014/main" id="{30736C27-2AD6-45B7-94BD-D07AEACF6CE7}"/>
              </a:ext>
            </a:extLst>
          </p:cNvPr>
          <p:cNvSpPr txBox="1"/>
          <p:nvPr/>
        </p:nvSpPr>
        <p:spPr>
          <a:xfrm>
            <a:off x="2063557" y="4793158"/>
            <a:ext cx="3048000" cy="769441"/>
          </a:xfrm>
          <a:prstGeom prst="rect">
            <a:avLst/>
          </a:prstGeom>
          <a:noFill/>
        </p:spPr>
        <p:txBody>
          <a:bodyPr wrap="square" rtlCol="0">
            <a:spAutoFit/>
          </a:bodyPr>
          <a:lstStyle/>
          <a:p>
            <a:r>
              <a:rPr lang="en-US" sz="4400" dirty="0"/>
              <a:t>imagination</a:t>
            </a:r>
          </a:p>
        </p:txBody>
      </p:sp>
      <p:sp>
        <p:nvSpPr>
          <p:cNvPr id="10" name="TextBox 9">
            <a:extLst>
              <a:ext uri="{FF2B5EF4-FFF2-40B4-BE49-F238E27FC236}">
                <a16:creationId xmlns:a16="http://schemas.microsoft.com/office/drawing/2014/main" id="{E67F293F-797D-41F9-9FDB-C65FFAA4BAFD}"/>
              </a:ext>
            </a:extLst>
          </p:cNvPr>
          <p:cNvSpPr txBox="1"/>
          <p:nvPr/>
        </p:nvSpPr>
        <p:spPr>
          <a:xfrm>
            <a:off x="7968997" y="4793159"/>
            <a:ext cx="1447799" cy="769441"/>
          </a:xfrm>
          <a:prstGeom prst="rect">
            <a:avLst/>
          </a:prstGeom>
          <a:noFill/>
        </p:spPr>
        <p:txBody>
          <a:bodyPr wrap="square" rtlCol="0">
            <a:spAutoFit/>
          </a:bodyPr>
          <a:lstStyle/>
          <a:p>
            <a:r>
              <a:rPr lang="en-US" sz="4400" dirty="0"/>
              <a:t>love</a:t>
            </a:r>
          </a:p>
        </p:txBody>
      </p:sp>
      <p:sp>
        <p:nvSpPr>
          <p:cNvPr id="13" name="Rectangle: Rounded Corners 12">
            <a:extLst>
              <a:ext uri="{FF2B5EF4-FFF2-40B4-BE49-F238E27FC236}">
                <a16:creationId xmlns:a16="http://schemas.microsoft.com/office/drawing/2014/main" id="{9BB704D0-39E8-4F0A-B9D8-4A23E92A5F2C}"/>
              </a:ext>
            </a:extLst>
          </p:cNvPr>
          <p:cNvSpPr/>
          <p:nvPr/>
        </p:nvSpPr>
        <p:spPr>
          <a:xfrm>
            <a:off x="1873732" y="615749"/>
            <a:ext cx="2933700" cy="20593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950F58DD-F7F9-456C-9A5C-F769E999726C}"/>
              </a:ext>
            </a:extLst>
          </p:cNvPr>
          <p:cNvSpPr txBox="1"/>
          <p:nvPr/>
        </p:nvSpPr>
        <p:spPr>
          <a:xfrm rot="20215123">
            <a:off x="2381021" y="1149346"/>
            <a:ext cx="1919119" cy="769441"/>
          </a:xfrm>
          <a:prstGeom prst="rect">
            <a:avLst/>
          </a:prstGeom>
          <a:noFill/>
        </p:spPr>
        <p:txBody>
          <a:bodyPr wrap="square" rtlCol="0">
            <a:spAutoFit/>
          </a:bodyPr>
          <a:lstStyle/>
          <a:p>
            <a:r>
              <a:rPr lang="en-US" sz="4400" dirty="0"/>
              <a:t>energy</a:t>
            </a:r>
          </a:p>
        </p:txBody>
      </p:sp>
      <p:sp>
        <p:nvSpPr>
          <p:cNvPr id="2" name="Rectangle 1">
            <a:extLst>
              <a:ext uri="{FF2B5EF4-FFF2-40B4-BE49-F238E27FC236}">
                <a16:creationId xmlns:a16="http://schemas.microsoft.com/office/drawing/2014/main" id="{66795043-3C0D-4803-819C-0FF7425345AE}"/>
              </a:ext>
            </a:extLst>
          </p:cNvPr>
          <p:cNvSpPr/>
          <p:nvPr/>
        </p:nvSpPr>
        <p:spPr>
          <a:xfrm>
            <a:off x="1736338" y="3121972"/>
            <a:ext cx="8358869"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tx2">
                    <a:lumMod val="75000"/>
                  </a:schemeClr>
                </a:solidFill>
              </a:rPr>
              <a:t>WILL YOU SERVE WITH</a:t>
            </a:r>
            <a:endParaRPr lang="en-US" sz="5400" b="1" cap="none" spc="0" dirty="0">
              <a:ln w="22225">
                <a:solidFill>
                  <a:schemeClr val="accent2"/>
                </a:solidFill>
                <a:prstDash val="solid"/>
              </a:ln>
              <a:solidFill>
                <a:schemeClr val="tx2">
                  <a:lumMod val="75000"/>
                </a:schemeClr>
              </a:solidFill>
              <a:effectLst/>
            </a:endParaRPr>
          </a:p>
        </p:txBody>
      </p:sp>
    </p:spTree>
    <p:extLst>
      <p:ext uri="{BB962C8B-B14F-4D97-AF65-F5344CB8AC3E}">
        <p14:creationId xmlns:p14="http://schemas.microsoft.com/office/powerpoint/2010/main" val="29914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11060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687877" y="2798794"/>
            <a:ext cx="10816245" cy="3582956"/>
          </a:xfrm>
        </p:spPr>
        <p:txBody>
          <a:bodyPr>
            <a:noAutofit/>
          </a:bodyPr>
          <a:lstStyle/>
          <a:p>
            <a:pPr>
              <a:lnSpc>
                <a:spcPct val="90000"/>
              </a:lnSpc>
            </a:pPr>
            <a:r>
              <a:rPr lang="en-US" sz="4000" dirty="0">
                <a:solidFill>
                  <a:schemeClr val="bg1"/>
                </a:solidFill>
              </a:rPr>
              <a:t>Will you be a faithful ruling elder, watching over the people, providing for their worship, nurture, and service?  Will you share in government and discipline, serving in councils of the church, and in your ministry will you try to show the love and justice of Jesus Christ?</a:t>
            </a:r>
          </a:p>
        </p:txBody>
      </p:sp>
    </p:spTree>
    <p:extLst>
      <p:ext uri="{BB962C8B-B14F-4D97-AF65-F5344CB8AC3E}">
        <p14:creationId xmlns:p14="http://schemas.microsoft.com/office/powerpoint/2010/main" val="863489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BDDF-A07A-42B8-B8D9-1E4F9F477A7B}"/>
              </a:ext>
            </a:extLst>
          </p:cNvPr>
          <p:cNvSpPr>
            <a:spLocks noGrp="1"/>
          </p:cNvSpPr>
          <p:nvPr>
            <p:ph type="title"/>
          </p:nvPr>
        </p:nvSpPr>
        <p:spPr>
          <a:xfrm>
            <a:off x="2231136" y="964692"/>
            <a:ext cx="7729728" cy="1188720"/>
          </a:xfrm>
          <a:solidFill>
            <a:schemeClr val="bg1">
              <a:alpha val="30000"/>
            </a:schemeClr>
          </a:solidFill>
          <a:ln>
            <a:solidFill>
              <a:srgbClr val="FFFFFF"/>
            </a:solidFill>
          </a:ln>
        </p:spPr>
        <p:txBody>
          <a:bodyPr>
            <a:normAutofit/>
          </a:bodyPr>
          <a:lstStyle/>
          <a:p>
            <a:r>
              <a:rPr lang="en-US" dirty="0">
                <a:solidFill>
                  <a:schemeClr val="tx1"/>
                </a:solidFill>
              </a:rPr>
              <a:t>Remember……</a:t>
            </a:r>
          </a:p>
        </p:txBody>
      </p:sp>
      <p:sp>
        <p:nvSpPr>
          <p:cNvPr id="3" name="Content Placeholder 2">
            <a:extLst>
              <a:ext uri="{FF2B5EF4-FFF2-40B4-BE49-F238E27FC236}">
                <a16:creationId xmlns:a16="http://schemas.microsoft.com/office/drawing/2014/main" id="{5424F813-DF4E-48B6-AF2D-3EE24BCD81EF}"/>
              </a:ext>
            </a:extLst>
          </p:cNvPr>
          <p:cNvSpPr>
            <a:spLocks noGrp="1"/>
          </p:cNvSpPr>
          <p:nvPr>
            <p:ph idx="1"/>
          </p:nvPr>
        </p:nvSpPr>
        <p:spPr>
          <a:xfrm>
            <a:off x="2231136" y="2638044"/>
            <a:ext cx="7729728" cy="3101983"/>
          </a:xfrm>
        </p:spPr>
        <p:txBody>
          <a:bodyPr>
            <a:normAutofit fontScale="92500" lnSpcReduction="20000"/>
          </a:bodyPr>
          <a:lstStyle/>
          <a:p>
            <a:r>
              <a:rPr lang="en-US" sz="3200" dirty="0"/>
              <a:t>You were elected to this position because you have demonstrated wisdom, maturity of faith, leadership, and compassion in spirit.</a:t>
            </a:r>
          </a:p>
          <a:p>
            <a:r>
              <a:rPr lang="en-US" sz="3200" dirty="0"/>
              <a:t>The call to serve as a ruling elder is a call to shared ministry.</a:t>
            </a:r>
          </a:p>
          <a:p>
            <a:r>
              <a:rPr lang="en-US" sz="3200" dirty="0"/>
              <a:t>Ruling elders and ministers of Word and Sacrament participate equally.</a:t>
            </a:r>
          </a:p>
          <a:p>
            <a:endParaRPr lang="en-US" dirty="0"/>
          </a:p>
        </p:txBody>
      </p:sp>
    </p:spTree>
    <p:extLst>
      <p:ext uri="{BB962C8B-B14F-4D97-AF65-F5344CB8AC3E}">
        <p14:creationId xmlns:p14="http://schemas.microsoft.com/office/powerpoint/2010/main" val="130355299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3BB1-19BE-4BDB-A0C6-D77A7B1E3529}"/>
              </a:ext>
            </a:extLst>
          </p:cNvPr>
          <p:cNvSpPr>
            <a:spLocks noGrp="1"/>
          </p:cNvSpPr>
          <p:nvPr>
            <p:ph type="title"/>
          </p:nvPr>
        </p:nvSpPr>
        <p:spPr>
          <a:xfrm>
            <a:off x="2231136" y="717042"/>
            <a:ext cx="7729728" cy="1188720"/>
          </a:xfrm>
          <a:prstGeom prst="ellipse">
            <a:avLst/>
          </a:prstGeom>
        </p:spPr>
        <p:txBody>
          <a:bodyPr>
            <a:normAutofit/>
          </a:bodyPr>
          <a:lstStyle/>
          <a:p>
            <a:r>
              <a:rPr lang="en-US" sz="2200" dirty="0"/>
              <a:t>Providing for their WORSHIP</a:t>
            </a:r>
          </a:p>
        </p:txBody>
      </p:sp>
      <p:graphicFrame>
        <p:nvGraphicFramePr>
          <p:cNvPr id="28" name="Content Placeholder 2">
            <a:extLst>
              <a:ext uri="{FF2B5EF4-FFF2-40B4-BE49-F238E27FC236}">
                <a16:creationId xmlns:a16="http://schemas.microsoft.com/office/drawing/2014/main" id="{B3B69F01-008B-4877-921C-A478DD55D469}"/>
              </a:ext>
            </a:extLst>
          </p:cNvPr>
          <p:cNvGraphicFramePr>
            <a:graphicFrameLocks noGrp="1"/>
          </p:cNvGraphicFramePr>
          <p:nvPr>
            <p:ph idx="1"/>
            <p:extLst>
              <p:ext uri="{D42A27DB-BD31-4B8C-83A1-F6EECF244321}">
                <p14:modId xmlns:p14="http://schemas.microsoft.com/office/powerpoint/2010/main" val="1180527807"/>
              </p:ext>
            </p:extLst>
          </p:nvPr>
        </p:nvGraphicFramePr>
        <p:xfrm>
          <a:off x="965200" y="2153412"/>
          <a:ext cx="10369550" cy="3592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9960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08BAF3-E5E9-4D9A-9CA6-CBD0A6447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8BE1630-2DA4-4597-927C-4EAAFEE0D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0B14D-AB7B-4D81-B9EC-15A0CB1D6D81}"/>
              </a:ext>
            </a:extLst>
          </p:cNvPr>
          <p:cNvSpPr>
            <a:spLocks noGrp="1"/>
          </p:cNvSpPr>
          <p:nvPr>
            <p:ph idx="1"/>
          </p:nvPr>
        </p:nvSpPr>
        <p:spPr>
          <a:xfrm>
            <a:off x="1438656" y="652347"/>
            <a:ext cx="4653776" cy="5553307"/>
          </a:xfrm>
        </p:spPr>
        <p:txBody>
          <a:bodyPr anchor="ctr">
            <a:noAutofit/>
          </a:bodyPr>
          <a:lstStyle/>
          <a:p>
            <a:pPr marL="0" indent="0">
              <a:lnSpc>
                <a:spcPct val="90000"/>
              </a:lnSpc>
              <a:buNone/>
            </a:pPr>
            <a:r>
              <a:rPr lang="en-US" sz="2800" dirty="0">
                <a:solidFill>
                  <a:schemeClr val="tx1"/>
                </a:solidFill>
              </a:rPr>
              <a:t>As God’s chosen ones, holy and beloved, clothe yourselves with compassion, kindness, humility, meekness, and patience. </a:t>
            </a:r>
            <a:r>
              <a:rPr lang="en-US" sz="2800" b="1" baseline="30000" dirty="0">
                <a:solidFill>
                  <a:schemeClr val="tx1"/>
                </a:solidFill>
              </a:rPr>
              <a:t> </a:t>
            </a:r>
            <a:r>
              <a:rPr lang="en-US" sz="2800" dirty="0">
                <a:solidFill>
                  <a:schemeClr val="tx1"/>
                </a:solidFill>
              </a:rPr>
              <a:t>Bear with one another and, if anyone has a complaint against another, forgive each other; just as the Lord</a:t>
            </a:r>
            <a:r>
              <a:rPr lang="en-US" sz="2800" baseline="30000" dirty="0">
                <a:solidFill>
                  <a:schemeClr val="tx1"/>
                </a:solidFill>
              </a:rPr>
              <a:t> </a:t>
            </a:r>
            <a:r>
              <a:rPr lang="en-US" sz="2800" dirty="0">
                <a:solidFill>
                  <a:schemeClr val="tx1"/>
                </a:solidFill>
              </a:rPr>
              <a:t>has forgiven you, so you also must forgive. </a:t>
            </a:r>
            <a:r>
              <a:rPr lang="en-US" sz="2800" b="1" baseline="30000" dirty="0">
                <a:solidFill>
                  <a:schemeClr val="tx1"/>
                </a:solidFill>
              </a:rPr>
              <a:t>  </a:t>
            </a:r>
            <a:r>
              <a:rPr lang="en-US" sz="2800" dirty="0">
                <a:solidFill>
                  <a:schemeClr val="tx1"/>
                </a:solidFill>
              </a:rPr>
              <a:t>Above all, clothe yourselves with love, which binds everything together in perfect harmony. </a:t>
            </a:r>
            <a:r>
              <a:rPr lang="en-US" sz="2800" b="1" baseline="30000" dirty="0">
                <a:solidFill>
                  <a:schemeClr val="tx1"/>
                </a:solidFill>
              </a:rPr>
              <a:t>  </a:t>
            </a:r>
            <a:endParaRPr lang="en-US" sz="2800" dirty="0">
              <a:solidFill>
                <a:schemeClr val="tx1"/>
              </a:solidFill>
            </a:endParaRPr>
          </a:p>
        </p:txBody>
      </p:sp>
      <p:sp>
        <p:nvSpPr>
          <p:cNvPr id="12" name="Rectangle 11">
            <a:extLst>
              <a:ext uri="{FF2B5EF4-FFF2-40B4-BE49-F238E27FC236}">
                <a16:creationId xmlns:a16="http://schemas.microsoft.com/office/drawing/2014/main" id="{11D4A801-B08B-4DED-B983-8DC144138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432" y="0"/>
            <a:ext cx="60995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1F114EE-E752-46E6-BA8C-05C4C2342CF0}"/>
              </a:ext>
            </a:extLst>
          </p:cNvPr>
          <p:cNvSpPr txBox="1">
            <a:spLocks/>
          </p:cNvSpPr>
          <p:nvPr/>
        </p:nvSpPr>
        <p:spPr>
          <a:xfrm>
            <a:off x="6815328" y="366597"/>
            <a:ext cx="4653776" cy="5553307"/>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90000"/>
              </a:lnSpc>
              <a:buNone/>
            </a:pPr>
            <a:r>
              <a:rPr lang="en-US" sz="2800" dirty="0">
                <a:solidFill>
                  <a:schemeClr val="bg1"/>
                </a:solidFill>
              </a:rPr>
              <a:t>And let the peace of Christ rule in your hearts, to which indeed you were called in the one body. And be thankful. </a:t>
            </a:r>
            <a:r>
              <a:rPr lang="en-US" sz="2800" b="1" baseline="30000" dirty="0">
                <a:solidFill>
                  <a:schemeClr val="bg1"/>
                </a:solidFill>
              </a:rPr>
              <a:t> </a:t>
            </a:r>
            <a:r>
              <a:rPr lang="en-US" sz="2800" dirty="0">
                <a:solidFill>
                  <a:schemeClr val="bg1"/>
                </a:solidFill>
              </a:rPr>
              <a:t>Let the word of Christ dwell in you richly; teach and admonish one another in all wisdom; and with gratitude in your hearts sing psalms, hymns, and spiritual songs to God.</a:t>
            </a:r>
            <a:r>
              <a:rPr lang="en-US" sz="2800" baseline="30000" dirty="0">
                <a:solidFill>
                  <a:schemeClr val="bg1"/>
                </a:solidFill>
              </a:rPr>
              <a:t> </a:t>
            </a:r>
            <a:r>
              <a:rPr lang="en-US" sz="2800" b="1" baseline="30000" dirty="0">
                <a:solidFill>
                  <a:schemeClr val="bg1"/>
                </a:solidFill>
              </a:rPr>
              <a:t> </a:t>
            </a:r>
            <a:r>
              <a:rPr lang="en-US" sz="2800" dirty="0">
                <a:solidFill>
                  <a:schemeClr val="bg1"/>
                </a:solidFill>
              </a:rPr>
              <a:t>And whatever you do, in word or deed, do everything in the name of the Lord Jesus, giving thanks to God the Father through him.      </a:t>
            </a:r>
            <a:r>
              <a:rPr lang="en-US" sz="2800" spc="-10" dirty="0">
                <a:solidFill>
                  <a:schemeClr val="bg1"/>
                </a:solidFill>
              </a:rPr>
              <a:t>[</a:t>
            </a:r>
            <a:r>
              <a:rPr lang="en-US" sz="2800" dirty="0">
                <a:solidFill>
                  <a:schemeClr val="bg1"/>
                </a:solidFill>
                <a:ea typeface="Calibri" panose="020F0502020204030204" pitchFamily="34" charset="0"/>
                <a:cs typeface="Times New Roman" panose="02020603050405020304" pitchFamily="18" charset="0"/>
              </a:rPr>
              <a:t>Col. 3:12</a:t>
            </a:r>
            <a:r>
              <a:rPr lang="en-US" sz="2800" dirty="0">
                <a:solidFill>
                  <a:schemeClr val="bg1"/>
                </a:solidFill>
                <a:ea typeface="Calibri" panose="020F0502020204030204" pitchFamily="34" charset="0"/>
              </a:rPr>
              <a:t>–</a:t>
            </a:r>
            <a:r>
              <a:rPr lang="en-US" sz="2800" dirty="0">
                <a:solidFill>
                  <a:schemeClr val="bg1"/>
                </a:solidFill>
                <a:ea typeface="Calibri" panose="020F0502020204030204" pitchFamily="34" charset="0"/>
                <a:cs typeface="Times New Roman" panose="02020603050405020304" pitchFamily="18" charset="0"/>
              </a:rPr>
              <a:t>17</a:t>
            </a:r>
            <a:r>
              <a:rPr lang="en-US" sz="2800" spc="-10" dirty="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4044913065"/>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11060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687877" y="3350249"/>
            <a:ext cx="10816245" cy="2953183"/>
          </a:xfrm>
        </p:spPr>
        <p:txBody>
          <a:bodyPr>
            <a:noAutofit/>
          </a:bodyPr>
          <a:lstStyle/>
          <a:p>
            <a:pPr>
              <a:lnSpc>
                <a:spcPct val="90000"/>
              </a:lnSpc>
            </a:pPr>
            <a:r>
              <a:rPr lang="en-US" sz="4000" dirty="0">
                <a:solidFill>
                  <a:schemeClr val="bg1"/>
                </a:solidFill>
              </a:rPr>
              <a:t>Will you be a faithful deacon, teaching charity, urging concern, and directing the people’s help to the friendless and those in need, and in your ministry will you try to show the love and justice of Jesus Christ?</a:t>
            </a:r>
          </a:p>
        </p:txBody>
      </p:sp>
    </p:spTree>
    <p:extLst>
      <p:ext uri="{BB962C8B-B14F-4D97-AF65-F5344CB8AC3E}">
        <p14:creationId xmlns:p14="http://schemas.microsoft.com/office/powerpoint/2010/main" val="2739341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D69FD9D-224A-4721-883E-28933C6354E3}"/>
              </a:ext>
            </a:extLst>
          </p:cNvPr>
          <p:cNvGraphicFramePr/>
          <p:nvPr>
            <p:extLst>
              <p:ext uri="{D42A27DB-BD31-4B8C-83A1-F6EECF244321}">
                <p14:modId xmlns:p14="http://schemas.microsoft.com/office/powerpoint/2010/main" val="3678600202"/>
              </p:ext>
            </p:extLst>
          </p:nvPr>
        </p:nvGraphicFramePr>
        <p:xfrm>
          <a:off x="1449239" y="724619"/>
          <a:ext cx="9627078" cy="564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59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9B62-4CC7-4A16-B35E-065EC0E09ED7}"/>
              </a:ext>
            </a:extLst>
          </p:cNvPr>
          <p:cNvSpPr>
            <a:spLocks noGrp="1"/>
          </p:cNvSpPr>
          <p:nvPr>
            <p:ph type="title"/>
          </p:nvPr>
        </p:nvSpPr>
        <p:spPr>
          <a:xfrm>
            <a:off x="4946073" y="2036618"/>
            <a:ext cx="6961909" cy="1955618"/>
          </a:xfrm>
        </p:spPr>
        <p:txBody>
          <a:bodyPr vert="horz" wrap="square" lIns="182880" tIns="182880" rIns="182880" bIns="182880" rtlCol="0" anchor="ctr">
            <a:normAutofit/>
          </a:bodyPr>
          <a:lstStyle/>
          <a:p>
            <a:r>
              <a:rPr lang="en-US" dirty="0"/>
              <a:t>The call to servant leadership begins at our baptism</a:t>
            </a:r>
          </a:p>
        </p:txBody>
      </p:sp>
      <p:sp>
        <p:nvSpPr>
          <p:cNvPr id="10" name="Rectangle 9">
            <a:extLst>
              <a:ext uri="{FF2B5EF4-FFF2-40B4-BE49-F238E27FC236}">
                <a16:creationId xmlns:a16="http://schemas.microsoft.com/office/drawing/2014/main" id="{9A30BEE6-CF9E-4712-A953-4B67901FC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B002B02-328E-4608-A4E9-A74F8F030C3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p:blipFill>
        <p:spPr>
          <a:xfrm>
            <a:off x="761105" y="1226598"/>
            <a:ext cx="3303603" cy="440480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90065FB-D136-460B-80DE-F0C88632F74A}"/>
              </a:ext>
            </a:extLst>
          </p:cNvPr>
          <p:cNvSpPr txBox="1"/>
          <p:nvPr/>
        </p:nvSpPr>
        <p:spPr>
          <a:xfrm>
            <a:off x="2895144" y="5631401"/>
            <a:ext cx="1315452" cy="215444"/>
          </a:xfrm>
          <a:prstGeom prst="rect">
            <a:avLst/>
          </a:prstGeom>
          <a:noFill/>
        </p:spPr>
        <p:txBody>
          <a:bodyPr wrap="square" rtlCol="0">
            <a:spAutoFit/>
          </a:bodyPr>
          <a:lstStyle/>
          <a:p>
            <a:r>
              <a:rPr lang="en-US" sz="800" dirty="0"/>
              <a:t>Photo by Martha H. Miller</a:t>
            </a:r>
          </a:p>
        </p:txBody>
      </p:sp>
    </p:spTree>
    <p:extLst>
      <p:ext uri="{BB962C8B-B14F-4D97-AF65-F5344CB8AC3E}">
        <p14:creationId xmlns:p14="http://schemas.microsoft.com/office/powerpoint/2010/main" val="4115356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08BAF3-E5E9-4D9A-9CA6-CBD0A6447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8BE1630-2DA4-4597-927C-4EAAFEE0D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B0B14D-AB7B-4D81-B9EC-15A0CB1D6D81}"/>
              </a:ext>
            </a:extLst>
          </p:cNvPr>
          <p:cNvSpPr>
            <a:spLocks noGrp="1"/>
          </p:cNvSpPr>
          <p:nvPr>
            <p:ph idx="1"/>
          </p:nvPr>
        </p:nvSpPr>
        <p:spPr>
          <a:xfrm>
            <a:off x="1438656" y="652347"/>
            <a:ext cx="4653776" cy="5553307"/>
          </a:xfrm>
        </p:spPr>
        <p:txBody>
          <a:bodyPr anchor="ctr">
            <a:noAutofit/>
          </a:bodyPr>
          <a:lstStyle/>
          <a:p>
            <a:pPr marL="0" indent="0">
              <a:lnSpc>
                <a:spcPct val="90000"/>
              </a:lnSpc>
              <a:buNone/>
            </a:pPr>
            <a:r>
              <a:rPr lang="en-US" sz="2800" dirty="0">
                <a:solidFill>
                  <a:schemeClr val="tx1"/>
                </a:solidFill>
              </a:rPr>
              <a:t>As God’s chosen ones, holy and beloved, clothe yourselves with compassion, kindness, humility, meekness, and patience. </a:t>
            </a:r>
            <a:r>
              <a:rPr lang="en-US" sz="2800" b="1" baseline="30000" dirty="0">
                <a:solidFill>
                  <a:schemeClr val="tx1"/>
                </a:solidFill>
              </a:rPr>
              <a:t> </a:t>
            </a:r>
            <a:r>
              <a:rPr lang="en-US" sz="2800" dirty="0">
                <a:solidFill>
                  <a:schemeClr val="tx1"/>
                </a:solidFill>
              </a:rPr>
              <a:t>Bear with one another and, if anyone has a complaint against another, forgive each other; just as the Lord</a:t>
            </a:r>
            <a:r>
              <a:rPr lang="en-US" sz="2800" baseline="30000" dirty="0">
                <a:solidFill>
                  <a:schemeClr val="tx1"/>
                </a:solidFill>
              </a:rPr>
              <a:t> </a:t>
            </a:r>
            <a:r>
              <a:rPr lang="en-US" sz="2800" dirty="0">
                <a:solidFill>
                  <a:schemeClr val="tx1"/>
                </a:solidFill>
              </a:rPr>
              <a:t>has forgiven you, so you also must forgive. </a:t>
            </a:r>
            <a:r>
              <a:rPr lang="en-US" sz="2800" b="1" baseline="30000" dirty="0">
                <a:solidFill>
                  <a:schemeClr val="tx1"/>
                </a:solidFill>
              </a:rPr>
              <a:t>  </a:t>
            </a:r>
            <a:r>
              <a:rPr lang="en-US" sz="2800" dirty="0">
                <a:solidFill>
                  <a:schemeClr val="tx1"/>
                </a:solidFill>
              </a:rPr>
              <a:t>Above all, clothe yourselves with love, which binds everything together in perfect harmony. </a:t>
            </a:r>
            <a:r>
              <a:rPr lang="en-US" sz="2800" b="1" baseline="30000" dirty="0">
                <a:solidFill>
                  <a:schemeClr val="tx1"/>
                </a:solidFill>
              </a:rPr>
              <a:t>  </a:t>
            </a:r>
            <a:endParaRPr lang="en-US" sz="2800" dirty="0">
              <a:solidFill>
                <a:schemeClr val="tx1"/>
              </a:solidFill>
            </a:endParaRPr>
          </a:p>
        </p:txBody>
      </p:sp>
      <p:sp>
        <p:nvSpPr>
          <p:cNvPr id="12" name="Rectangle 11">
            <a:extLst>
              <a:ext uri="{FF2B5EF4-FFF2-40B4-BE49-F238E27FC236}">
                <a16:creationId xmlns:a16="http://schemas.microsoft.com/office/drawing/2014/main" id="{11D4A801-B08B-4DED-B983-8DC144138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432" y="0"/>
            <a:ext cx="60995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1F114EE-E752-46E6-BA8C-05C4C2342CF0}"/>
              </a:ext>
            </a:extLst>
          </p:cNvPr>
          <p:cNvSpPr txBox="1">
            <a:spLocks/>
          </p:cNvSpPr>
          <p:nvPr/>
        </p:nvSpPr>
        <p:spPr>
          <a:xfrm>
            <a:off x="6815328" y="366597"/>
            <a:ext cx="4653776" cy="5839057"/>
          </a:xfrm>
          <a:prstGeom prst="rect">
            <a:avLst/>
          </a:prstGeom>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90000"/>
              </a:lnSpc>
              <a:buNone/>
            </a:pPr>
            <a:r>
              <a:rPr lang="en-US" sz="2800" spc="-10" dirty="0">
                <a:solidFill>
                  <a:schemeClr val="bg1"/>
                </a:solidFill>
              </a:rPr>
              <a:t>And let the peace of Christ rule in your hearts, to which indeed you were called in the one body.  And be thankful. </a:t>
            </a:r>
            <a:r>
              <a:rPr lang="en-US" sz="2800" b="1" spc="-10" baseline="30000" dirty="0">
                <a:solidFill>
                  <a:schemeClr val="bg1"/>
                </a:solidFill>
              </a:rPr>
              <a:t> </a:t>
            </a:r>
            <a:r>
              <a:rPr lang="en-US" sz="2800" spc="-10" dirty="0">
                <a:solidFill>
                  <a:schemeClr val="bg1"/>
                </a:solidFill>
              </a:rPr>
              <a:t>Let the word of Christ dwell in you richly; teach and admonish one another in all wisdom; and with gratitude in your hearts sing psalms, hymns, and spiritual songs to God.</a:t>
            </a:r>
            <a:r>
              <a:rPr lang="en-US" sz="2800" spc="-10" baseline="30000" dirty="0">
                <a:solidFill>
                  <a:schemeClr val="bg1"/>
                </a:solidFill>
              </a:rPr>
              <a:t> </a:t>
            </a:r>
            <a:r>
              <a:rPr lang="en-US" sz="2800" b="1" spc="-10" baseline="30000" dirty="0">
                <a:solidFill>
                  <a:schemeClr val="bg1"/>
                </a:solidFill>
              </a:rPr>
              <a:t> </a:t>
            </a:r>
            <a:r>
              <a:rPr lang="en-US" sz="2800" spc="-10" dirty="0">
                <a:solidFill>
                  <a:schemeClr val="bg1"/>
                </a:solidFill>
              </a:rPr>
              <a:t>And whatever you do, in word or deed, do everything in the name of the Lord Jesus, giving thanks to </a:t>
            </a:r>
            <a:r>
              <a:rPr lang="en-US" sz="2800" spc="-10" dirty="0">
                <a:solidFill>
                  <a:schemeClr val="bg1"/>
                </a:solidFill>
                <a:latin typeface="+mj-lt"/>
              </a:rPr>
              <a:t>God the Father through him. [</a:t>
            </a:r>
            <a:r>
              <a:rPr lang="en-US" sz="2800" dirty="0">
                <a:solidFill>
                  <a:schemeClr val="bg1"/>
                </a:solidFill>
                <a:latin typeface="+mj-lt"/>
                <a:ea typeface="Calibri" panose="020F0502020204030204" pitchFamily="34" charset="0"/>
                <a:cs typeface="Times New Roman" panose="02020603050405020304" pitchFamily="18" charset="0"/>
              </a:rPr>
              <a:t>Col. 3:12</a:t>
            </a:r>
            <a:r>
              <a:rPr lang="en-US" sz="2800" dirty="0">
                <a:solidFill>
                  <a:schemeClr val="bg1"/>
                </a:solidFill>
                <a:latin typeface="+mj-lt"/>
                <a:ea typeface="Calibri" panose="020F0502020204030204" pitchFamily="34" charset="0"/>
              </a:rPr>
              <a:t>–</a:t>
            </a:r>
            <a:r>
              <a:rPr lang="en-US" sz="2800" dirty="0">
                <a:solidFill>
                  <a:schemeClr val="bg1"/>
                </a:solidFill>
                <a:latin typeface="+mj-lt"/>
                <a:ea typeface="Calibri" panose="020F0502020204030204" pitchFamily="34" charset="0"/>
                <a:cs typeface="Times New Roman" panose="02020603050405020304" pitchFamily="18" charset="0"/>
              </a:rPr>
              <a:t>17</a:t>
            </a:r>
            <a:r>
              <a:rPr lang="en-US" sz="2800" spc="-10" dirty="0">
                <a:solidFill>
                  <a:schemeClr val="bg1"/>
                </a:solidFill>
                <a:latin typeface="+mj-lt"/>
              </a:rPr>
              <a:t>]</a:t>
            </a:r>
          </a:p>
        </p:txBody>
      </p:sp>
    </p:spTree>
    <p:extLst>
      <p:ext uri="{BB962C8B-B14F-4D97-AF65-F5344CB8AC3E}">
        <p14:creationId xmlns:p14="http://schemas.microsoft.com/office/powerpoint/2010/main" val="5733215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D850E6-15FE-4B09-A21C-3ACB85A6823B}"/>
              </a:ext>
            </a:extLst>
          </p:cNvPr>
          <p:cNvSpPr>
            <a:spLocks noGrp="1"/>
          </p:cNvSpPr>
          <p:nvPr>
            <p:ph idx="1"/>
          </p:nvPr>
        </p:nvSpPr>
        <p:spPr>
          <a:xfrm>
            <a:off x="1316984" y="1283546"/>
            <a:ext cx="5715917" cy="3914063"/>
          </a:xfrm>
        </p:spPr>
        <p:txBody>
          <a:bodyPr anchor="ctr">
            <a:normAutofit lnSpcReduction="10000"/>
          </a:bodyPr>
          <a:lstStyle/>
          <a:p>
            <a:pPr marL="0" indent="0">
              <a:buNone/>
            </a:pPr>
            <a:r>
              <a:rPr lang="en-US" sz="3200" dirty="0">
                <a:solidFill>
                  <a:srgbClr val="404040"/>
                </a:solidFill>
              </a:rPr>
              <a:t>“vocation is a calling </a:t>
            </a:r>
            <a:r>
              <a:rPr lang="en-US" sz="3200" u="sng" dirty="0">
                <a:solidFill>
                  <a:srgbClr val="404040"/>
                </a:solidFill>
              </a:rPr>
              <a:t>from </a:t>
            </a:r>
            <a:r>
              <a:rPr lang="en-US" sz="3200" dirty="0">
                <a:solidFill>
                  <a:srgbClr val="404040"/>
                </a:solidFill>
              </a:rPr>
              <a:t>someone </a:t>
            </a:r>
            <a:r>
              <a:rPr lang="en-US" sz="3200" u="sng" dirty="0">
                <a:solidFill>
                  <a:srgbClr val="404040"/>
                </a:solidFill>
              </a:rPr>
              <a:t>to</a:t>
            </a:r>
            <a:r>
              <a:rPr lang="en-US" sz="3200" dirty="0">
                <a:solidFill>
                  <a:srgbClr val="404040"/>
                </a:solidFill>
              </a:rPr>
              <a:t> someone for </a:t>
            </a:r>
            <a:r>
              <a:rPr lang="en-US" sz="3200" u="sng" dirty="0">
                <a:solidFill>
                  <a:srgbClr val="404040"/>
                </a:solidFill>
              </a:rPr>
              <a:t>some purpose</a:t>
            </a:r>
            <a:r>
              <a:rPr lang="en-US" sz="3200" dirty="0">
                <a:solidFill>
                  <a:srgbClr val="404040"/>
                </a:solidFill>
              </a:rPr>
              <a:t>. </a:t>
            </a:r>
          </a:p>
          <a:p>
            <a:pPr marL="0" indent="0">
              <a:buNone/>
            </a:pPr>
            <a:endParaRPr lang="en-US" sz="3200" dirty="0">
              <a:solidFill>
                <a:srgbClr val="404040"/>
              </a:solidFill>
            </a:endParaRPr>
          </a:p>
          <a:p>
            <a:pPr marL="0" indent="0">
              <a:buNone/>
            </a:pPr>
            <a:r>
              <a:rPr lang="en-US" sz="3200" dirty="0">
                <a:solidFill>
                  <a:srgbClr val="404040"/>
                </a:solidFill>
              </a:rPr>
              <a:t>[Vocation is about] emphasizing how we serve and give… rather than on what we receive for our labors.” </a:t>
            </a:r>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A174-DBD1-4FE8-B140-FEBC6F8E9C39}"/>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dirty="0">
                <a:solidFill>
                  <a:srgbClr val="FFFFFF"/>
                </a:solidFill>
              </a:rPr>
              <a:t>How do we live out our call?</a:t>
            </a:r>
          </a:p>
        </p:txBody>
      </p:sp>
      <p:sp>
        <p:nvSpPr>
          <p:cNvPr id="4" name="TextBox 3">
            <a:extLst>
              <a:ext uri="{FF2B5EF4-FFF2-40B4-BE49-F238E27FC236}">
                <a16:creationId xmlns:a16="http://schemas.microsoft.com/office/drawing/2014/main" id="{06736E29-048B-4273-8228-14F3C52A2872}"/>
              </a:ext>
            </a:extLst>
          </p:cNvPr>
          <p:cNvSpPr txBox="1"/>
          <p:nvPr/>
        </p:nvSpPr>
        <p:spPr>
          <a:xfrm>
            <a:off x="2182090" y="5841076"/>
            <a:ext cx="9366559" cy="369332"/>
          </a:xfrm>
          <a:prstGeom prst="rect">
            <a:avLst/>
          </a:prstGeom>
          <a:noFill/>
        </p:spPr>
        <p:txBody>
          <a:bodyPr wrap="square" rtlCol="0">
            <a:spAutoFit/>
          </a:bodyPr>
          <a:lstStyle/>
          <a:p>
            <a:r>
              <a:rPr lang="en-US" dirty="0"/>
              <a:t>Richard M. Webster, “Considering Your Call and Vocation: Study to Enrich Inquirers and Candidates”</a:t>
            </a:r>
          </a:p>
        </p:txBody>
      </p:sp>
    </p:spTree>
    <p:extLst>
      <p:ext uri="{BB962C8B-B14F-4D97-AF65-F5344CB8AC3E}">
        <p14:creationId xmlns:p14="http://schemas.microsoft.com/office/powerpoint/2010/main" val="12253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6AC3E-FBF8-4B4A-A5C7-CC6BBECDC398}"/>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dirty="0">
                <a:solidFill>
                  <a:srgbClr val="FFFFFF"/>
                </a:solidFill>
              </a:rPr>
              <a:t>WHAT IS MY VOCATION?</a:t>
            </a:r>
          </a:p>
        </p:txBody>
      </p:sp>
      <p:graphicFrame>
        <p:nvGraphicFramePr>
          <p:cNvPr id="10" name="Diagram 9">
            <a:extLst>
              <a:ext uri="{FF2B5EF4-FFF2-40B4-BE49-F238E27FC236}">
                <a16:creationId xmlns:a16="http://schemas.microsoft.com/office/drawing/2014/main" id="{6495459E-BF00-4B4B-9FD7-A229CE88118A}"/>
              </a:ext>
            </a:extLst>
          </p:cNvPr>
          <p:cNvGraphicFramePr/>
          <p:nvPr>
            <p:extLst>
              <p:ext uri="{D42A27DB-BD31-4B8C-83A1-F6EECF244321}">
                <p14:modId xmlns:p14="http://schemas.microsoft.com/office/powerpoint/2010/main" val="1647517081"/>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Left 10">
            <a:extLst>
              <a:ext uri="{FF2B5EF4-FFF2-40B4-BE49-F238E27FC236}">
                <a16:creationId xmlns:a16="http://schemas.microsoft.com/office/drawing/2014/main" id="{51B3CEA3-F45A-463B-8632-EFB2704BBA67}"/>
              </a:ext>
            </a:extLst>
          </p:cNvPr>
          <p:cNvSpPr/>
          <p:nvPr/>
        </p:nvSpPr>
        <p:spPr>
          <a:xfrm rot="18773962">
            <a:off x="3586227" y="2899432"/>
            <a:ext cx="1172533" cy="530760"/>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641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1F5AD2-EADE-45F3-A609-E1F6A17BD7B4}"/>
              </a:ext>
            </a:extLst>
          </p:cNvPr>
          <p:cNvSpPr>
            <a:spLocks noGrp="1"/>
          </p:cNvSpPr>
          <p:nvPr>
            <p:ph idx="1"/>
          </p:nvPr>
        </p:nvSpPr>
        <p:spPr>
          <a:xfrm>
            <a:off x="519546" y="540327"/>
            <a:ext cx="11201400" cy="5777345"/>
          </a:xfrm>
        </p:spPr>
        <p:txBody>
          <a:bodyPr/>
          <a:lstStyle/>
          <a:p>
            <a:pPr marL="0" indent="0" algn="ctr" eaLnBrk="0" hangingPunct="0">
              <a:buNone/>
            </a:pPr>
            <a:endParaRPr lang="en-US" sz="3200" dirty="0">
              <a:latin typeface="Calibri" panose="020F0502020204030204" pitchFamily="34" charset="0"/>
              <a:cs typeface="Calibri" panose="020F0502020204030204" pitchFamily="34" charset="0"/>
            </a:endParaRPr>
          </a:p>
          <a:p>
            <a:pPr marL="0" indent="0" algn="ctr" eaLnBrk="0" hangingPunct="0">
              <a:buNone/>
            </a:pPr>
            <a:r>
              <a:rPr lang="en-US" sz="3200" dirty="0">
                <a:cs typeface="Calibri" panose="020F0502020204030204" pitchFamily="34" charset="0"/>
              </a:rPr>
              <a:t>In baptism God claims us,</a:t>
            </a:r>
          </a:p>
          <a:p>
            <a:pPr marL="0" indent="0" algn="ctr" eaLnBrk="0" hangingPunct="0">
              <a:buNone/>
            </a:pPr>
            <a:r>
              <a:rPr lang="en-US" sz="3200" dirty="0">
                <a:cs typeface="Calibri" panose="020F0502020204030204" pitchFamily="34" charset="0"/>
              </a:rPr>
              <a:t>and seals us to show that we belong to God. </a:t>
            </a:r>
            <a:br>
              <a:rPr lang="en-US" sz="3200" dirty="0">
                <a:cs typeface="Calibri" panose="020F0502020204030204" pitchFamily="34" charset="0"/>
              </a:rPr>
            </a:br>
            <a:r>
              <a:rPr lang="en-US" sz="3200" dirty="0">
                <a:cs typeface="Calibri" panose="020F0502020204030204" pitchFamily="34" charset="0"/>
              </a:rPr>
              <a:t>God frees us from sin and death,</a:t>
            </a:r>
          </a:p>
          <a:p>
            <a:pPr marL="0" indent="0" algn="ctr" eaLnBrk="0" hangingPunct="0">
              <a:buNone/>
            </a:pPr>
            <a:r>
              <a:rPr lang="en-US" sz="3200" dirty="0">
                <a:cs typeface="Calibri" panose="020F0502020204030204" pitchFamily="34" charset="0"/>
              </a:rPr>
              <a:t>uniting us with Jesus Christ in his death and resurrection.</a:t>
            </a:r>
          </a:p>
          <a:p>
            <a:pPr marL="0" indent="0" algn="ctr" eaLnBrk="0" hangingPunct="0">
              <a:buNone/>
            </a:pPr>
            <a:r>
              <a:rPr lang="en-US" sz="3200" dirty="0">
                <a:cs typeface="Calibri" panose="020F0502020204030204" pitchFamily="34" charset="0"/>
              </a:rPr>
              <a:t>By water and the Holy Spirit,</a:t>
            </a:r>
          </a:p>
          <a:p>
            <a:pPr marL="0" indent="0" algn="ctr" eaLnBrk="0" hangingPunct="0">
              <a:buNone/>
            </a:pPr>
            <a:r>
              <a:rPr lang="en-US" sz="3200" dirty="0">
                <a:cs typeface="Calibri" panose="020F0502020204030204" pitchFamily="34" charset="0"/>
              </a:rPr>
              <a:t>we are made members of the church, the body of Christ, </a:t>
            </a:r>
            <a:br>
              <a:rPr lang="en-US" sz="3200" dirty="0">
                <a:cs typeface="Calibri" panose="020F0502020204030204" pitchFamily="34" charset="0"/>
              </a:rPr>
            </a:br>
            <a:r>
              <a:rPr lang="en-US" sz="3200" dirty="0">
                <a:cs typeface="Calibri" panose="020F0502020204030204" pitchFamily="34" charset="0"/>
              </a:rPr>
              <a:t>and joined to Christ’s ministry of love, peace, and justice.</a:t>
            </a:r>
          </a:p>
          <a:p>
            <a:pPr marL="0" indent="0" algn="r" eaLnBrk="0" hangingPunct="0">
              <a:buNone/>
            </a:pPr>
            <a:r>
              <a:rPr lang="en-US" dirty="0"/>
              <a:t>(</a:t>
            </a:r>
            <a:r>
              <a:rPr lang="en-US" i="1" dirty="0"/>
              <a:t>Book of Common Worship</a:t>
            </a:r>
            <a:r>
              <a:rPr lang="en-US" dirty="0"/>
              <a:t>. Louisville, KY: Westminster John Knox Press. Pg. 408.)</a:t>
            </a:r>
          </a:p>
          <a:p>
            <a:pPr marL="0" indent="0" algn="ctr" eaLnBrk="0" hangingPunct="0">
              <a:buNone/>
            </a:pPr>
            <a:endParaRPr lang="en-US" sz="3200" dirty="0">
              <a:cs typeface="Calibri" panose="020F0502020204030204" pitchFamily="34" charset="0"/>
            </a:endParaRPr>
          </a:p>
          <a:p>
            <a:pPr marL="0" indent="0" algn="ctr">
              <a:buNone/>
            </a:pPr>
            <a:endParaRPr lang="en-US" dirty="0"/>
          </a:p>
        </p:txBody>
      </p:sp>
    </p:spTree>
    <p:extLst>
      <p:ext uri="{BB962C8B-B14F-4D97-AF65-F5344CB8AC3E}">
        <p14:creationId xmlns:p14="http://schemas.microsoft.com/office/powerpoint/2010/main" val="139827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87D3A4E0-C908-4EA9-ABDF-E82AD6BDE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6CFFA5C-4D25-46B2-AB7F-16A7DD9E9D1C}"/>
              </a:ext>
            </a:extLst>
          </p:cNvPr>
          <p:cNvSpPr>
            <a:spLocks noGrp="1"/>
          </p:cNvSpPr>
          <p:nvPr>
            <p:ph type="ctrTitle"/>
          </p:nvPr>
        </p:nvSpPr>
        <p:spPr>
          <a:xfrm>
            <a:off x="1600200" y="2363323"/>
            <a:ext cx="8991600" cy="1692771"/>
          </a:xfrm>
        </p:spPr>
        <p:txBody>
          <a:bodyPr>
            <a:normAutofit/>
          </a:bodyPr>
          <a:lstStyle/>
          <a:p>
            <a:r>
              <a:rPr lang="en-US" dirty="0"/>
              <a:t>Coming alive in Christ</a:t>
            </a:r>
          </a:p>
        </p:txBody>
      </p:sp>
      <p:sp>
        <p:nvSpPr>
          <p:cNvPr id="5" name="Subtitle 4">
            <a:extLst>
              <a:ext uri="{FF2B5EF4-FFF2-40B4-BE49-F238E27FC236}">
                <a16:creationId xmlns:a16="http://schemas.microsoft.com/office/drawing/2014/main" id="{BAD43AC6-99A2-42CD-9D30-9B32E24A2F46}"/>
              </a:ext>
            </a:extLst>
          </p:cNvPr>
          <p:cNvSpPr>
            <a:spLocks noGrp="1"/>
          </p:cNvSpPr>
          <p:nvPr>
            <p:ph type="subTitle" idx="1"/>
          </p:nvPr>
        </p:nvSpPr>
        <p:spPr>
          <a:xfrm>
            <a:off x="586154" y="4281055"/>
            <a:ext cx="11007331" cy="1692771"/>
          </a:xfrm>
        </p:spPr>
        <p:txBody>
          <a:bodyPr>
            <a:noAutofit/>
          </a:bodyPr>
          <a:lstStyle/>
          <a:p>
            <a:pPr>
              <a:lnSpc>
                <a:spcPct val="90000"/>
              </a:lnSpc>
            </a:pPr>
            <a:r>
              <a:rPr lang="en-US" sz="3600" dirty="0">
                <a:solidFill>
                  <a:schemeClr val="bg1"/>
                </a:solidFill>
              </a:rPr>
              <a:t>Do you trust in Jesus Christ your Savior, acknowledge him Lord of all and Head of the Church, and through him believe in one God, Father, Son, and Holy Spirit?</a:t>
            </a:r>
          </a:p>
        </p:txBody>
      </p:sp>
    </p:spTree>
    <p:extLst>
      <p:ext uri="{BB962C8B-B14F-4D97-AF65-F5344CB8AC3E}">
        <p14:creationId xmlns:p14="http://schemas.microsoft.com/office/powerpoint/2010/main" val="403415029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4821</Words>
  <Application>Microsoft Office PowerPoint</Application>
  <PresentationFormat>Widescreen</PresentationFormat>
  <Paragraphs>286</Paragraphs>
  <Slides>50</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Gill Sans MT</vt:lpstr>
      <vt:lpstr>Parcel</vt:lpstr>
      <vt:lpstr>Coming Alive in Christ</vt:lpstr>
      <vt:lpstr>Coming alive in christ</vt:lpstr>
      <vt:lpstr>“a place where all people gather around as partners in ministry connecting to the world and each other in faith and for a life of reflection and action.”</vt:lpstr>
      <vt:lpstr>What does a leader look like in this vision?</vt:lpstr>
      <vt:lpstr>The call to servant leadership begins at our baptism</vt:lpstr>
      <vt:lpstr>How do we live out our call?</vt:lpstr>
      <vt:lpstr>WHAT IS MY VOCATION?</vt:lpstr>
      <vt:lpstr>PowerPoint Presentation</vt:lpstr>
      <vt:lpstr>Coming alive in Christ</vt:lpstr>
      <vt:lpstr>PowerPoint Presentation</vt:lpstr>
      <vt:lpstr>PowerPoint Presentation</vt:lpstr>
      <vt:lpstr>PowerPoint Presentation</vt:lpstr>
      <vt:lpstr>Expanding our language for god</vt:lpstr>
      <vt:lpstr>Coming alive in Christ</vt:lpstr>
      <vt:lpstr>PowerPoint Presentation</vt:lpstr>
      <vt:lpstr>The bible=scripture=the canon</vt:lpstr>
      <vt:lpstr>How is the bible a unique and authoritative witness to jesus Christ?</vt:lpstr>
      <vt:lpstr>What is the word of god?  In the beginning was the word…..</vt:lpstr>
      <vt:lpstr>PowerPoint Presentation</vt:lpstr>
      <vt:lpstr>Coming alive in Christ</vt:lpstr>
      <vt:lpstr>What is a confession?</vt:lpstr>
      <vt:lpstr>Essential Tenets of the Reformed Faith</vt:lpstr>
      <vt:lpstr>PowerPoint Presentation</vt:lpstr>
      <vt:lpstr>Coming alive in Christ</vt:lpstr>
      <vt:lpstr>What does it really mean to obey Jesus Christ?</vt:lpstr>
      <vt:lpstr>PowerPoint Presentation</vt:lpstr>
      <vt:lpstr>Coming alive in Christ</vt:lpstr>
      <vt:lpstr>Three types of polity</vt:lpstr>
      <vt:lpstr>PowerPoint Presentation</vt:lpstr>
      <vt:lpstr>What is the discipline of the church?</vt:lpstr>
      <vt:lpstr>PowerPoint Presentation</vt:lpstr>
      <vt:lpstr>Coming alive in Christ</vt:lpstr>
      <vt:lpstr>PowerPoint Presentation</vt:lpstr>
      <vt:lpstr>PowerPoint Presentation</vt:lpstr>
      <vt:lpstr>Coming alive in Christ</vt:lpstr>
      <vt:lpstr>Philippians 4:2–3  I Corinthians 1:10–13a  Ephesians 4:1–6</vt:lpstr>
      <vt:lpstr>Saying “I do”</vt:lpstr>
      <vt:lpstr>PowerPoint Presentation</vt:lpstr>
      <vt:lpstr>Coming alive in Christ</vt:lpstr>
      <vt:lpstr>PowerPoint Presentation</vt:lpstr>
      <vt:lpstr>PowerPoint Presentation</vt:lpstr>
      <vt:lpstr>PowerPoint Presentation</vt:lpstr>
      <vt:lpstr>PowerPoint Presentation</vt:lpstr>
      <vt:lpstr>Coming alive in Christ</vt:lpstr>
      <vt:lpstr>Remember……</vt:lpstr>
      <vt:lpstr>Providing for their WORSHIP</vt:lpstr>
      <vt:lpstr>PowerPoint Presentation</vt:lpstr>
      <vt:lpstr>Coming alive in Christ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Coming Alive in Christ</dc:title>
  <dc:creator>Martha Miller</dc:creator>
  <cp:lastModifiedBy>Martha Miller</cp:lastModifiedBy>
  <cp:revision>2</cp:revision>
  <dcterms:created xsi:type="dcterms:W3CDTF">2020-11-18T16:16:19Z</dcterms:created>
  <dcterms:modified xsi:type="dcterms:W3CDTF">2020-11-18T16:33:49Z</dcterms:modified>
</cp:coreProperties>
</file>