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0.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1.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4.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5.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7.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8.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29.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0.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1.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2.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3.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4.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5.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6.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ink/ink1.xml" ContentType="application/inkml+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ink/ink2.xml" ContentType="application/inkml+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ink/ink3.xml" ContentType="application/inkml+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ink/ink4.xml" ContentType="application/inkml+xml"/>
  <Override PartName="/ppt/theme/themeOverride36.xml" ContentType="application/vnd.openxmlformats-officedocument.themeOverride+xml"/>
  <Override PartName="/ppt/ink/ink5.xml" ContentType="application/inkml+xml"/>
  <Override PartName="/ppt/theme/themeOverride37.xml" ContentType="application/vnd.openxmlformats-officedocument.themeOverride+xml"/>
  <Override PartName="/ppt/ink/ink6.xml" ContentType="application/inkml+xml"/>
  <Override PartName="/ppt/theme/themeOverride38.xml" ContentType="application/vnd.openxmlformats-officedocument.themeOverride+xml"/>
  <Override PartName="/ppt/ink/ink7.xml" ContentType="application/inkml+xml"/>
  <Override PartName="/ppt/theme/themeOverride39.xml" ContentType="application/vnd.openxmlformats-officedocument.themeOverride+xml"/>
  <Override PartName="/ppt/ink/ink8.xml" ContentType="application/inkml+xml"/>
  <Override PartName="/ppt/theme/themeOverride40.xml" ContentType="application/vnd.openxmlformats-officedocument.themeOverride+xml"/>
  <Override PartName="/ppt/ink/ink9.xml" ContentType="application/inkml+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ink/ink10.xml" ContentType="application/inkml+xml"/>
  <Override PartName="/ppt/theme/themeOverride44.xml" ContentType="application/vnd.openxmlformats-officedocument.themeOverride+xml"/>
  <Override PartName="/ppt/ink/ink11.xml" ContentType="application/inkml+xml"/>
  <Override PartName="/ppt/theme/themeOverride45.xml" ContentType="application/vnd.openxmlformats-officedocument.themeOverride+xml"/>
  <Override PartName="/ppt/ink/ink12.xml" ContentType="application/inkml+xml"/>
  <Override PartName="/ppt/theme/themeOverride46.xml" ContentType="application/vnd.openxmlformats-officedocument.themeOverride+xml"/>
  <Override PartName="/ppt/ink/ink13.xml" ContentType="application/inkml+xml"/>
  <Override PartName="/ppt/theme/themeOverride47.xml" ContentType="application/vnd.openxmlformats-officedocument.themeOverride+xml"/>
  <Override PartName="/ppt/ink/ink14.xml" ContentType="application/inkml+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ink/ink15.xml" ContentType="application/inkml+xml"/>
  <Override PartName="/ppt/theme/themeOverride51.xml" ContentType="application/vnd.openxmlformats-officedocument.themeOverride+xml"/>
  <Override PartName="/ppt/ink/ink16.xml" ContentType="application/inkml+xml"/>
  <Override PartName="/ppt/theme/themeOverride52.xml" ContentType="application/vnd.openxmlformats-officedocument.themeOverride+xml"/>
  <Override PartName="/ppt/ink/ink17.xml" ContentType="application/inkml+xml"/>
  <Override PartName="/ppt/theme/themeOverride53.xml" ContentType="application/vnd.openxmlformats-officedocument.themeOverride+xml"/>
  <Override PartName="/ppt/ink/ink18.xml" ContentType="application/inkml+xml"/>
  <Override PartName="/ppt/theme/themeOverride54.xml" ContentType="application/vnd.openxmlformats-officedocument.themeOverride+xml"/>
  <Override PartName="/ppt/ink/ink19.xml" ContentType="application/inkml+xml"/>
  <Override PartName="/ppt/theme/themeOverride55.xml" ContentType="application/vnd.openxmlformats-officedocument.themeOverride+xml"/>
  <Override PartName="/ppt/ink/ink20.xml" ContentType="application/inkml+xml"/>
  <Override PartName="/ppt/theme/themeOverride56.xml" ContentType="application/vnd.openxmlformats-officedocument.themeOverride+xml"/>
  <Override PartName="/ppt/ink/ink21.xml" ContentType="application/inkml+xml"/>
  <Override PartName="/ppt/theme/themeOverride5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779" r:id="rId5"/>
    <p:sldMasterId id="2147483815" r:id="rId6"/>
    <p:sldMasterId id="2147483828" r:id="rId7"/>
    <p:sldMasterId id="2147483841" r:id="rId8"/>
    <p:sldMasterId id="2147483854" r:id="rId9"/>
    <p:sldMasterId id="2147483866" r:id="rId10"/>
    <p:sldMasterId id="2147483891" r:id="rId11"/>
    <p:sldMasterId id="2147483943" r:id="rId12"/>
    <p:sldMasterId id="2147483969" r:id="rId13"/>
    <p:sldMasterId id="2147484060" r:id="rId14"/>
    <p:sldMasterId id="2147484137" r:id="rId15"/>
    <p:sldMasterId id="2147484150" r:id="rId16"/>
    <p:sldMasterId id="2147484163" r:id="rId17"/>
    <p:sldMasterId id="2147484176" r:id="rId18"/>
    <p:sldMasterId id="2147484189" r:id="rId19"/>
    <p:sldMasterId id="2147484202" r:id="rId20"/>
    <p:sldMasterId id="2147484228" r:id="rId21"/>
    <p:sldMasterId id="2147484241" r:id="rId22"/>
    <p:sldMasterId id="2147484318" r:id="rId23"/>
    <p:sldMasterId id="2147484344" r:id="rId24"/>
    <p:sldMasterId id="2147484357" r:id="rId25"/>
    <p:sldMasterId id="2147484370" r:id="rId26"/>
    <p:sldMasterId id="2147484383" r:id="rId27"/>
    <p:sldMasterId id="2147484409" r:id="rId28"/>
    <p:sldMasterId id="2147484422" r:id="rId29"/>
    <p:sldMasterId id="2147484435" r:id="rId30"/>
    <p:sldMasterId id="2147484448" r:id="rId31"/>
    <p:sldMasterId id="2147484461" r:id="rId32"/>
    <p:sldMasterId id="2147484486" r:id="rId33"/>
    <p:sldMasterId id="2147484499" r:id="rId34"/>
    <p:sldMasterId id="2147484525" r:id="rId35"/>
    <p:sldMasterId id="2147484538" r:id="rId36"/>
    <p:sldMasterId id="2147484551" r:id="rId37"/>
    <p:sldMasterId id="2147484564" r:id="rId38"/>
    <p:sldMasterId id="2147484590" r:id="rId39"/>
    <p:sldMasterId id="2147484616" r:id="rId40"/>
  </p:sldMasterIdLst>
  <p:handoutMasterIdLst>
    <p:handoutMasterId r:id="rId109"/>
  </p:handoutMasterIdLst>
  <p:sldIdLst>
    <p:sldId id="257" r:id="rId41"/>
    <p:sldId id="386" r:id="rId42"/>
    <p:sldId id="349" r:id="rId43"/>
    <p:sldId id="385" r:id="rId44"/>
    <p:sldId id="355" r:id="rId45"/>
    <p:sldId id="354" r:id="rId46"/>
    <p:sldId id="352" r:id="rId47"/>
    <p:sldId id="262" r:id="rId48"/>
    <p:sldId id="261" r:id="rId49"/>
    <p:sldId id="347" r:id="rId50"/>
    <p:sldId id="359" r:id="rId51"/>
    <p:sldId id="350" r:id="rId52"/>
    <p:sldId id="329" r:id="rId53"/>
    <p:sldId id="263" r:id="rId54"/>
    <p:sldId id="348" r:id="rId55"/>
    <p:sldId id="357" r:id="rId56"/>
    <p:sldId id="361" r:id="rId57"/>
    <p:sldId id="362" r:id="rId58"/>
    <p:sldId id="365" r:id="rId59"/>
    <p:sldId id="366" r:id="rId60"/>
    <p:sldId id="372" r:id="rId61"/>
    <p:sldId id="278" r:id="rId62"/>
    <p:sldId id="344" r:id="rId63"/>
    <p:sldId id="330" r:id="rId64"/>
    <p:sldId id="369" r:id="rId65"/>
    <p:sldId id="368" r:id="rId66"/>
    <p:sldId id="264" r:id="rId67"/>
    <p:sldId id="265" r:id="rId68"/>
    <p:sldId id="373" r:id="rId69"/>
    <p:sldId id="376" r:id="rId70"/>
    <p:sldId id="284" r:id="rId71"/>
    <p:sldId id="287" r:id="rId72"/>
    <p:sldId id="268" r:id="rId73"/>
    <p:sldId id="271" r:id="rId74"/>
    <p:sldId id="285" r:id="rId75"/>
    <p:sldId id="286" r:id="rId76"/>
    <p:sldId id="289" r:id="rId77"/>
    <p:sldId id="290" r:id="rId78"/>
    <p:sldId id="291" r:id="rId79"/>
    <p:sldId id="295" r:id="rId80"/>
    <p:sldId id="293" r:id="rId81"/>
    <p:sldId id="377" r:id="rId82"/>
    <p:sldId id="384" r:id="rId83"/>
    <p:sldId id="379" r:id="rId84"/>
    <p:sldId id="381" r:id="rId85"/>
    <p:sldId id="382" r:id="rId86"/>
    <p:sldId id="300" r:id="rId87"/>
    <p:sldId id="303" r:id="rId88"/>
    <p:sldId id="304" r:id="rId89"/>
    <p:sldId id="305" r:id="rId90"/>
    <p:sldId id="306" r:id="rId91"/>
    <p:sldId id="374" r:id="rId92"/>
    <p:sldId id="383" r:id="rId93"/>
    <p:sldId id="308" r:id="rId94"/>
    <p:sldId id="309" r:id="rId95"/>
    <p:sldId id="310" r:id="rId96"/>
    <p:sldId id="311" r:id="rId97"/>
    <p:sldId id="312" r:id="rId98"/>
    <p:sldId id="375" r:id="rId99"/>
    <p:sldId id="341" r:id="rId100"/>
    <p:sldId id="314" r:id="rId101"/>
    <p:sldId id="315" r:id="rId102"/>
    <p:sldId id="317" r:id="rId103"/>
    <p:sldId id="318" r:id="rId104"/>
    <p:sldId id="319" r:id="rId105"/>
    <p:sldId id="320" r:id="rId106"/>
    <p:sldId id="322" r:id="rId107"/>
    <p:sldId id="324"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D58"/>
    <a:srgbClr val="0000CC"/>
    <a:srgbClr val="0033CC"/>
    <a:srgbClr val="000066"/>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1" autoAdjust="0"/>
    <p:restoredTop sz="94708"/>
  </p:normalViewPr>
  <p:slideViewPr>
    <p:cSldViewPr snapToGrid="0">
      <p:cViewPr varScale="1">
        <p:scale>
          <a:sx n="130" d="100"/>
          <a:sy n="130" d="100"/>
        </p:scale>
        <p:origin x="200" y="712"/>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theme" Target="theme/theme1.xml"/><Relationship Id="rId16" Type="http://schemas.openxmlformats.org/officeDocument/2006/relationships/slideMaster" Target="slideMasters/slideMaster13.xml"/><Relationship Id="rId107" Type="http://schemas.openxmlformats.org/officeDocument/2006/relationships/slide" Target="slides/slide67.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5" Type="http://schemas.openxmlformats.org/officeDocument/2006/relationships/slideMaster" Target="slideMasters/slideMaster2.xml"/><Relationship Id="rId90" Type="http://schemas.openxmlformats.org/officeDocument/2006/relationships/slide" Target="slides/slide50.xml"/><Relationship Id="rId95" Type="http://schemas.openxmlformats.org/officeDocument/2006/relationships/slide" Target="slides/slide55.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 Target="slides/slide3.xml"/><Relationship Id="rId48" Type="http://schemas.openxmlformats.org/officeDocument/2006/relationships/slide" Target="slides/slide8.xml"/><Relationship Id="rId64" Type="http://schemas.openxmlformats.org/officeDocument/2006/relationships/slide" Target="slides/slide24.xml"/><Relationship Id="rId69" Type="http://schemas.openxmlformats.org/officeDocument/2006/relationships/slide" Target="slides/slide29.xml"/><Relationship Id="rId113" Type="http://schemas.openxmlformats.org/officeDocument/2006/relationships/tableStyles" Target="tableStyles.xml"/><Relationship Id="rId80" Type="http://schemas.openxmlformats.org/officeDocument/2006/relationships/slide" Target="slides/slide40.xml"/><Relationship Id="rId85" Type="http://schemas.openxmlformats.org/officeDocument/2006/relationships/slide" Target="slides/slide45.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59" Type="http://schemas.openxmlformats.org/officeDocument/2006/relationships/slide" Target="slides/slide19.xml"/><Relationship Id="rId103" Type="http://schemas.openxmlformats.org/officeDocument/2006/relationships/slide" Target="slides/slide63.xml"/><Relationship Id="rId108" Type="http://schemas.openxmlformats.org/officeDocument/2006/relationships/slide" Target="slides/slide68.xml"/><Relationship Id="rId54" Type="http://schemas.openxmlformats.org/officeDocument/2006/relationships/slide" Target="slides/slide14.xml"/><Relationship Id="rId70" Type="http://schemas.openxmlformats.org/officeDocument/2006/relationships/slide" Target="slides/slide30.xml"/><Relationship Id="rId75" Type="http://schemas.openxmlformats.org/officeDocument/2006/relationships/slide" Target="slides/slide35.xml"/><Relationship Id="rId91" Type="http://schemas.openxmlformats.org/officeDocument/2006/relationships/slide" Target="slides/slide51.xml"/><Relationship Id="rId96"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handoutMaster" Target="handoutMasters/handoutMaster1.xml"/><Relationship Id="rId34" Type="http://schemas.openxmlformats.org/officeDocument/2006/relationships/slideMaster" Target="slideMasters/slideMaster31.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Master" Target="slideMasters/slideMaster26.xml"/><Relationship Id="rId24" Type="http://schemas.openxmlformats.org/officeDocument/2006/relationships/slideMaster" Target="slideMasters/slideMaster21.xml"/><Relationship Id="rId40" Type="http://schemas.openxmlformats.org/officeDocument/2006/relationships/slideMaster" Target="slideMasters/slideMaster37.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presProps" Target="presProps.xml"/><Relationship Id="rId61" Type="http://schemas.openxmlformats.org/officeDocument/2006/relationships/slide" Target="slides/slide21.xml"/><Relationship Id="rId82"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56" Type="http://schemas.openxmlformats.org/officeDocument/2006/relationships/slide" Target="slides/slide16.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11.xml"/><Relationship Id="rId72" Type="http://schemas.openxmlformats.org/officeDocument/2006/relationships/slide" Target="slides/slide32.xml"/><Relationship Id="rId93" Type="http://schemas.openxmlformats.org/officeDocument/2006/relationships/slide" Target="slides/slide53.xml"/><Relationship Id="rId98" Type="http://schemas.openxmlformats.org/officeDocument/2006/relationships/slide" Target="slides/slide58.xml"/><Relationship Id="rId3" Type="http://schemas.openxmlformats.org/officeDocument/2006/relationships/customXml" Target="../customXml/item3.xml"/><Relationship Id="rId25" Type="http://schemas.openxmlformats.org/officeDocument/2006/relationships/slideMaster" Target="slideMasters/slideMaster22.xml"/><Relationship Id="rId46" Type="http://schemas.openxmlformats.org/officeDocument/2006/relationships/slide" Target="slides/slide6.xml"/><Relationship Id="rId67" Type="http://schemas.openxmlformats.org/officeDocument/2006/relationships/slide" Target="slides/slide27.xml"/><Relationship Id="rId20" Type="http://schemas.openxmlformats.org/officeDocument/2006/relationships/slideMaster" Target="slideMasters/slideMaster17.xml"/><Relationship Id="rId41" Type="http://schemas.openxmlformats.org/officeDocument/2006/relationships/slide" Target="slides/slide1.xml"/><Relationship Id="rId62" Type="http://schemas.openxmlformats.org/officeDocument/2006/relationships/slide" Target="slides/slide22.xml"/><Relationship Id="rId83" Type="http://schemas.openxmlformats.org/officeDocument/2006/relationships/slide" Target="slides/slide43.xml"/><Relationship Id="rId88" Type="http://schemas.openxmlformats.org/officeDocument/2006/relationships/slide" Target="slides/slide48.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E08725-374B-6439-35E8-D43D1F9D9A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5A58FE-A144-569A-50B0-7B361BC008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857087-0C4C-4A98-8147-19BCE94C246D}" type="datetimeFigureOut">
              <a:rPr lang="en-US" smtClean="0"/>
              <a:t>4/4/26</a:t>
            </a:fld>
            <a:endParaRPr lang="en-US"/>
          </a:p>
        </p:txBody>
      </p:sp>
      <p:sp>
        <p:nvSpPr>
          <p:cNvPr id="4" name="Footer Placeholder 3">
            <a:extLst>
              <a:ext uri="{FF2B5EF4-FFF2-40B4-BE49-F238E27FC236}">
                <a16:creationId xmlns:a16="http://schemas.microsoft.com/office/drawing/2014/main" id="{8FDCC100-6481-8BB0-16AB-0F1929FA59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4AB4F6-04DA-1EB5-1FB5-E6F0E94B58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7173EA-762F-4737-82B6-46A907D0EE6C}" type="slidenum">
              <a:rPr lang="en-US" smtClean="0"/>
              <a:t>‹#›</a:t>
            </a:fld>
            <a:endParaRPr lang="en-US"/>
          </a:p>
        </p:txBody>
      </p:sp>
    </p:spTree>
    <p:extLst>
      <p:ext uri="{BB962C8B-B14F-4D97-AF65-F5344CB8AC3E}">
        <p14:creationId xmlns:p14="http://schemas.microsoft.com/office/powerpoint/2010/main" val="7077558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2:30:07.948"/>
    </inkml:context>
    <inkml:brush xml:id="br0">
      <inkml:brushProperty name="width" value="0.03969" units="cm"/>
      <inkml:brushProperty name="height" value="0.03969" units="cm"/>
      <inkml:brushProperty name="ignorePressure" value="1"/>
    </inkml:brush>
  </inkml:definitions>
  <inkml:trace contextRef="#ctx0" brushRef="#br0">22788 2734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5006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857095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755431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513515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801151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953489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014408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662594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81187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11222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44443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4333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931718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925889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883763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008172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0149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6918163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70134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895866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19203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414498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8813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874373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6794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801138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001145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495938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11358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619425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8859030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90003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926429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4144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354122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276512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180662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97427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275549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540374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773508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972294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114357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6475692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41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16171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824554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65344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718421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25744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354049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093040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59172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232779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278456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4675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63564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1588898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88565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645117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720183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794549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330709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836815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972253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021164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1037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584394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394713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587467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7542051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820796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413125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831211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890260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944942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3206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04612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895374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377338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492745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694188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776442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4161231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086668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98750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692349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27525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1196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210139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625978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18907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268783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131907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97618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448396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6518756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576030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812301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0390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575543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118358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354813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725787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543091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216830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077412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243255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081849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1611997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473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231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437440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624992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616245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715451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280968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445622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626533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25921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53955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091324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70156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950371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9507480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306190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34244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161008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544116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227534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502682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926752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097296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37937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2098926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442422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218981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26306310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4764784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0463196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010543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31068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99604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710609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0084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194845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9323257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481551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564276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931327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2097658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290843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374038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021955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8159208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44037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6441304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3396996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571460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456263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693429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746238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220333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8813850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3919812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3758597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466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8437688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881805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615533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444527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88034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747820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8526007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590671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548187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7528921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42866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062106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780903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3260623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611786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938055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020747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1677859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580571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066370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935408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7043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9225270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27272603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1857481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890619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4614487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745198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369562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172105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4491525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8891370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5243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7488688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8737856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1489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85148760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092841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3485700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649278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929064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2685493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2470193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79723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7784508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8066141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1601805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7876235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694928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02811056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997567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998549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331726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8307203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353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07826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3111249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414273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3381088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695966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0504940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780048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5926096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75296671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3235371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9608812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34389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487297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5172724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2016094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8783179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3998485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049578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1211761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1818699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0097235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68584961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2372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46974063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4539834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236856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300434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4518639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7501161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786877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6813763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6161282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407465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4411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6580207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76115115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969766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664773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3219739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1598569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7226928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26659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8164431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8092318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83902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291224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986983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7098978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90876222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1554801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0765736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441802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4842207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0286521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3461130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83456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7198257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8422010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7015672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896018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2803821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2685915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8216671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48792444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4286117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0764919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3383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4870556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9420668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7773255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815182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003138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0417533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1470528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73391667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6347567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467535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47269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3486266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8087055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3215453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8855375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8919431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0579461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6016657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6490932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683726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48343951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03679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4482451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2467747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9667559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087663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3542013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8550852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7270864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692664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7105739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4080534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90400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7142176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43811965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4958927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4683869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3261929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9926968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2384957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7491896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2404546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1563711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2023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2502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2149772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4606731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8859441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340069412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9066339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9830990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0932155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501893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8051405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9520634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42951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9541008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5727596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73165818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3132791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03795385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88483817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308044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2479316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29080054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9838971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59713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4305333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7368447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9660294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922682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0203262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7465930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99541546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99317084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4964406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2536696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53618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7857837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0351636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2368727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6188944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9545253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59581225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4677436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53611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571430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40170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11658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577978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58653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1616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28139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596456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52883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02915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3661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96852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20436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124671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034783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64528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336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81633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64658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994171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42128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473839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8186923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412087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397528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90467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1143382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80515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67102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52356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15727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12511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09006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351288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105952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2428973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372990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911585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84724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0419602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2770503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982646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22814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944642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390015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131726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8795869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031652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627199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1840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554665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96723CF-61AE-4CDE-9F0D-6A4B87F854E1}" type="datetimeFigureOut">
              <a:rPr lang="en-US" smtClean="0"/>
              <a:t>4/4/26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E018-F13C-4CDD-A4DC-C2CD2DC7CF2F}" type="slidenum">
              <a:rPr lang="en-US" smtClean="0"/>
              <a:t>‹#›</a:t>
            </a:fld>
            <a:endParaRPr lang="en-US"/>
          </a:p>
        </p:txBody>
      </p:sp>
    </p:spTree>
    <p:extLst>
      <p:ext uri="{BB962C8B-B14F-4D97-AF65-F5344CB8AC3E}">
        <p14:creationId xmlns:p14="http://schemas.microsoft.com/office/powerpoint/2010/main" val="917555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622222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480945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0" name="Google Shape;2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279510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9663304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169268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27576528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37502306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4841012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spTree>
    <p:extLst>
      <p:ext uri="{BB962C8B-B14F-4D97-AF65-F5344CB8AC3E}">
        <p14:creationId xmlns:p14="http://schemas.microsoft.com/office/powerpoint/2010/main" val="165561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8.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19.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theme" Target="../theme/theme2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1.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2.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3.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4.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25.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theme" Target="../theme/theme26.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theme" Target="../theme/theme27.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theme" Target="../theme/theme28.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 Id="rId14"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theme" Target="../theme/theme29.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theme" Target="../theme/theme30.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theme" Target="../theme/theme31.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theme" Target="../theme/theme32.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slideLayout" Target="../slideLayouts/slideLayout378.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theme" Target="../theme/theme33.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slideLayout" Target="../slideLayouts/slideLayout390.xml"/><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theme" Target="../theme/theme34.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theme" Target="../theme/theme35.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2.xml"/><Relationship Id="rId13" Type="http://schemas.openxmlformats.org/officeDocument/2006/relationships/theme" Target="../theme/theme36.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slideLayout" Target="../slideLayouts/slideLayout426.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4.xml"/><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image" Target="../media/image1.png"/><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theme" Target="../theme/theme37.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2"/>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956115681"/>
      </p:ext>
    </p:extLst>
  </p:cSld>
  <p:clrMap bg1="lt1" tx1="dk1" bg2="dk2" tx2="lt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823229419"/>
      </p:ext>
    </p:extLst>
  </p:cSld>
  <p:clrMap bg1="lt1" tx1="dk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582714940"/>
      </p:ext>
    </p:extLst>
  </p:cSld>
  <p:clrMap bg1="lt1" tx1="dk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877077929"/>
      </p:ext>
    </p:extLst>
  </p:cSld>
  <p:clrMap bg1="lt1" tx1="dk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444902694"/>
      </p:ext>
    </p:extLst>
  </p:cSld>
  <p:clrMap bg1="lt1" tx1="dk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973023257"/>
      </p:ext>
    </p:extLst>
  </p:cSld>
  <p:clrMap bg1="lt1" tx1="dk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689654677"/>
      </p:ext>
    </p:extLst>
  </p:cSld>
  <p:clrMap bg1="lt1" tx1="dk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581050011"/>
      </p:ext>
    </p:extLst>
  </p:cSld>
  <p:clrMap bg1="lt1" tx1="dk1" bg2="dk2"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485763737"/>
      </p:ext>
    </p:extLst>
  </p:cSld>
  <p:clrMap bg1="lt1" tx1="dk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3865964166"/>
      </p:ext>
    </p:extLst>
  </p:cSld>
  <p:clrMap bg1="lt1" tx1="dk1" bg2="dk2"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76262233"/>
      </p:ext>
    </p:extLst>
  </p:cSld>
  <p:clrMap bg1="lt1" tx1="dk1" bg2="dk2"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2"/>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3587836840"/>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158375283"/>
      </p:ext>
    </p:extLst>
  </p:cSld>
  <p:clrMap bg1="lt1" tx1="dk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3345853094"/>
      </p:ext>
    </p:extLst>
  </p:cSld>
  <p:clrMap bg1="lt1" tx1="dk1" bg2="dk2" tx2="lt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445121400"/>
      </p:ext>
    </p:extLst>
  </p:cSld>
  <p:clrMap bg1="lt1" tx1="dk1" bg2="dk2" tx2="lt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3070038070"/>
      </p:ext>
    </p:extLst>
  </p:cSld>
  <p:clrMap bg1="lt1" tx1="dk1" bg2="dk2" tx2="lt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336538399"/>
      </p:ext>
    </p:extLst>
  </p:cSld>
  <p:clrMap bg1="lt1" tx1="dk1" bg2="dk2" tx2="lt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740601147"/>
      </p:ext>
    </p:extLst>
  </p:cSld>
  <p:clrMap bg1="lt1" tx1="dk1" bg2="dk2" tx2="lt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806556446"/>
      </p:ext>
    </p:extLst>
  </p:cSld>
  <p:clrMap bg1="lt1" tx1="dk1" bg2="dk2" tx2="lt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534198581"/>
      </p:ext>
    </p:extLst>
  </p:cSld>
  <p:clrMap bg1="lt1" tx1="dk1" bg2="dk2" tx2="lt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563896909"/>
      </p:ext>
    </p:extLst>
  </p:cSld>
  <p:clrMap bg1="lt1" tx1="dk1" bg2="dk2" tx2="lt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4087208342"/>
      </p:ext>
    </p:extLst>
  </p:cSld>
  <p:clrMap bg1="lt1" tx1="dk1" bg2="dk2" tx2="lt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870701779"/>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185666635"/>
      </p:ext>
    </p:extLst>
  </p:cSld>
  <p:clrMap bg1="lt1" tx1="dk1" bg2="dk2" tx2="lt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841694647"/>
      </p:ext>
    </p:extLst>
  </p:cSld>
  <p:clrMap bg1="lt1" tx1="dk1" bg2="dk2" tx2="lt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35809798"/>
      </p:ext>
    </p:extLst>
  </p:cSld>
  <p:clrMap bg1="lt1" tx1="dk1" bg2="dk2" tx2="lt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804411619"/>
      </p:ext>
    </p:extLst>
  </p:cSld>
  <p:clrMap bg1="lt1" tx1="dk1" bg2="dk2" tx2="lt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964111828"/>
      </p:ext>
    </p:extLst>
  </p:cSld>
  <p:clrMap bg1="lt1" tx1="dk1" bg2="dk2" tx2="lt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89009730"/>
      </p:ext>
    </p:extLst>
  </p:cSld>
  <p:clrMap bg1="lt1" tx1="dk1" bg2="dk2" tx2="lt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4576"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744607328"/>
      </p:ext>
    </p:extLst>
  </p:cSld>
  <p:clrMap bg1="lt1" tx1="dk1" bg2="dk2" tx2="lt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2"/>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156229850"/>
      </p:ext>
    </p:extLst>
  </p:cSld>
  <p:clrMap bg1="lt1" tx1="dk1" bg2="dk2" tx2="lt2" accent1="accent1" accent2="accent2" accent3="accent3" accent4="accent4" accent5="accent5" accent6="accent6" hlink="hlink" folHlink="folHlink"/>
  <p:sldLayoutIdLst>
    <p:sldLayoutId id="2147484617"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483442288"/>
      </p:ext>
    </p:extLst>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1687336658"/>
      </p:ext>
    </p:extLst>
  </p:cSld>
  <p:clrMap bg1="lt1" tx1="dk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3"/>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382928382"/>
      </p:ext>
    </p:extLst>
  </p:cSld>
  <p:clrMap bg1="lt1" tx1="dk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3"/>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436619029"/>
      </p:ext>
    </p:extLst>
  </p:cSld>
  <p:clrMap bg1="lt1" tx1="dk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2928067636"/>
      </p:ext>
    </p:extLst>
  </p:cSld>
  <p:clrMap bg1="lt1" tx1="dk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B9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EACFE018-F13C-4CDD-A4DC-C2CD2DC7CF2F}"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3A0E34E0-9E75-406A-811C-9BE5C99B39FB}"/>
              </a:ext>
            </a:extLst>
          </p:cNvPr>
          <p:cNvPicPr>
            <a:picLocks noChangeAspect="1"/>
          </p:cNvPicPr>
          <p:nvPr/>
        </p:nvPicPr>
        <p:blipFill>
          <a:blip r:embed="rId14"/>
          <a:stretch>
            <a:fillRect/>
          </a:stretch>
        </p:blipFill>
        <p:spPr>
          <a:xfrm>
            <a:off x="10830085" y="5585345"/>
            <a:ext cx="946316" cy="1012977"/>
          </a:xfrm>
          <a:prstGeom prst="rect">
            <a:avLst/>
          </a:prstGeom>
        </p:spPr>
      </p:pic>
    </p:spTree>
    <p:extLst>
      <p:ext uri="{BB962C8B-B14F-4D97-AF65-F5344CB8AC3E}">
        <p14:creationId xmlns:p14="http://schemas.microsoft.com/office/powerpoint/2010/main" val="3361166604"/>
      </p:ext>
    </p:extLst>
  </p:cSld>
  <p:clrMap bg1="lt1" tx1="dk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6.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6.xml"/><Relationship Id="rId1" Type="http://schemas.openxmlformats.org/officeDocument/2006/relationships/themeOverride" Target="../theme/themeOverride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6.xml"/><Relationship Id="rId1" Type="http://schemas.openxmlformats.org/officeDocument/2006/relationships/themeOverride" Target="../theme/themeOverr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7.xml"/><Relationship Id="rId1" Type="http://schemas.openxmlformats.org/officeDocument/2006/relationships/themeOverride" Target="../theme/themeOverr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8.xml"/><Relationship Id="rId1" Type="http://schemas.openxmlformats.org/officeDocument/2006/relationships/themeOverride" Target="../theme/themeOverr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7.xml"/><Relationship Id="rId1" Type="http://schemas.openxmlformats.org/officeDocument/2006/relationships/themeOverride" Target="../theme/themeOverride21.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Layout" Target="../slideLayouts/slideLayout138.xml"/><Relationship Id="rId1" Type="http://schemas.openxmlformats.org/officeDocument/2006/relationships/themeOverride" Target="../theme/themeOverride2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hemeOverride" Target="../theme/themeOverride2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2.xml"/><Relationship Id="rId1" Type="http://schemas.openxmlformats.org/officeDocument/2006/relationships/themeOverride" Target="../theme/themeOverride2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4.xml"/><Relationship Id="rId1" Type="http://schemas.openxmlformats.org/officeDocument/2006/relationships/themeOverride" Target="../theme/themeOverride25.xml"/></Relationships>
</file>

<file path=ppt/slides/_rels/slide3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slideLayout" Target="../slideLayouts/slideLayout150.xml"/><Relationship Id="rId1" Type="http://schemas.openxmlformats.org/officeDocument/2006/relationships/themeOverride" Target="../theme/themeOverride26.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62.xml"/><Relationship Id="rId1" Type="http://schemas.openxmlformats.org/officeDocument/2006/relationships/themeOverride" Target="../theme/themeOverride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74.xml"/><Relationship Id="rId1" Type="http://schemas.openxmlformats.org/officeDocument/2006/relationships/themeOverride" Target="../theme/themeOverride28.xml"/></Relationships>
</file>

<file path=ppt/slides/_rels/slide3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Layout" Target="../slideLayouts/slideLayout186.xml"/><Relationship Id="rId1" Type="http://schemas.openxmlformats.org/officeDocument/2006/relationships/themeOverride" Target="../theme/themeOverride29.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98.xml"/><Relationship Id="rId1" Type="http://schemas.openxmlformats.org/officeDocument/2006/relationships/themeOverride" Target="../theme/themeOverr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22.xml"/><Relationship Id="rId1" Type="http://schemas.openxmlformats.org/officeDocument/2006/relationships/themeOverride" Target="../theme/themeOverride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10.xml"/><Relationship Id="rId1" Type="http://schemas.openxmlformats.org/officeDocument/2006/relationships/themeOverride" Target="../theme/themeOverride3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22.xml"/><Relationship Id="rId1" Type="http://schemas.openxmlformats.org/officeDocument/2006/relationships/themeOverride" Target="../theme/themeOverride3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22.xml"/><Relationship Id="rId1" Type="http://schemas.openxmlformats.org/officeDocument/2006/relationships/themeOverride" Target="../theme/themeOverr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slideLayout" Target="../slideLayouts/slideLayout234.xml"/><Relationship Id="rId1" Type="http://schemas.openxmlformats.org/officeDocument/2006/relationships/themeOverride" Target="../theme/themeOverride35.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slideLayout" Target="../slideLayouts/slideLayout234.xml"/><Relationship Id="rId1" Type="http://schemas.openxmlformats.org/officeDocument/2006/relationships/themeOverride" Target="../theme/themeOverride36.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slideLayout" Target="../slideLayouts/slideLayout246.xml"/><Relationship Id="rId1" Type="http://schemas.openxmlformats.org/officeDocument/2006/relationships/themeOverride" Target="../theme/themeOverride37.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Layout" Target="../slideLayouts/slideLayout258.xml"/><Relationship Id="rId1" Type="http://schemas.openxmlformats.org/officeDocument/2006/relationships/themeOverride" Target="../theme/themeOverride38.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slideLayout" Target="../slideLayouts/slideLayout270.xml"/><Relationship Id="rId1" Type="http://schemas.openxmlformats.org/officeDocument/2006/relationships/themeOverride" Target="../theme/themeOverride39.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slideLayout" Target="../slideLayouts/slideLayout282.xml"/><Relationship Id="rId1" Type="http://schemas.openxmlformats.org/officeDocument/2006/relationships/themeOverride" Target="../theme/themeOverride40.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7.xml"/><Relationship Id="rId1" Type="http://schemas.openxmlformats.org/officeDocument/2006/relationships/themeOverride" Target="../theme/themeOverride42.xml"/></Relationships>
</file>

<file path=ppt/slides/_rels/slide5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slideLayout" Target="../slideLayouts/slideLayout294.xml"/><Relationship Id="rId1" Type="http://schemas.openxmlformats.org/officeDocument/2006/relationships/themeOverride" Target="../theme/themeOverride43.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slideLayout" Target="../slideLayouts/slideLayout306.xml"/><Relationship Id="rId1" Type="http://schemas.openxmlformats.org/officeDocument/2006/relationships/themeOverride" Target="../theme/themeOverride44.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slideLayout" Target="../slideLayouts/slideLayout318.xml"/><Relationship Id="rId1" Type="http://schemas.openxmlformats.org/officeDocument/2006/relationships/themeOverride" Target="../theme/themeOverride45.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slideLayout" Target="../slideLayouts/slideLayout330.xml"/><Relationship Id="rId1" Type="http://schemas.openxmlformats.org/officeDocument/2006/relationships/themeOverride" Target="../theme/themeOverride46.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slideLayout" Target="../slideLayouts/slideLayout342.xml"/><Relationship Id="rId1" Type="http://schemas.openxmlformats.org/officeDocument/2006/relationships/themeOverride" Target="../theme/themeOverride47.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8.xml"/><Relationship Id="rId1" Type="http://schemas.openxmlformats.org/officeDocument/2006/relationships/themeOverride" Target="../theme/themeOverride49.xml"/></Relationships>
</file>

<file path=ppt/slides/_rels/slide61.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slideLayout" Target="../slideLayouts/slideLayout354.xml"/><Relationship Id="rId1" Type="http://schemas.openxmlformats.org/officeDocument/2006/relationships/themeOverride" Target="../theme/themeOverride50.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slideLayout" Target="../slideLayouts/slideLayout366.xml"/><Relationship Id="rId1" Type="http://schemas.openxmlformats.org/officeDocument/2006/relationships/themeOverride" Target="../theme/themeOverride51.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slideLayout" Target="../slideLayouts/slideLayout378.xml"/><Relationship Id="rId1" Type="http://schemas.openxmlformats.org/officeDocument/2006/relationships/themeOverride" Target="../theme/themeOverride52.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slideLayout" Target="../slideLayouts/slideLayout390.xml"/><Relationship Id="rId1" Type="http://schemas.openxmlformats.org/officeDocument/2006/relationships/themeOverride" Target="../theme/themeOverride53.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slideLayout" Target="../slideLayouts/slideLayout402.xml"/><Relationship Id="rId1" Type="http://schemas.openxmlformats.org/officeDocument/2006/relationships/themeOverride" Target="../theme/themeOverride54.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slideLayout" Target="../slideLayouts/slideLayout414.xml"/><Relationship Id="rId1" Type="http://schemas.openxmlformats.org/officeDocument/2006/relationships/themeOverride" Target="../theme/themeOverride55.xml"/><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slideLayout" Target="../slideLayouts/slideLayout426.xml"/><Relationship Id="rId1" Type="http://schemas.openxmlformats.org/officeDocument/2006/relationships/themeOverride" Target="../theme/themeOverride56.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27.xml"/><Relationship Id="rId1" Type="http://schemas.openxmlformats.org/officeDocument/2006/relationships/themeOverride" Target="../theme/themeOverride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0CD6-F682-484D-B029-B3A8C66C96F7}"/>
              </a:ext>
            </a:extLst>
          </p:cNvPr>
          <p:cNvSpPr>
            <a:spLocks noGrp="1"/>
          </p:cNvSpPr>
          <p:nvPr>
            <p:ph type="ctrTitle"/>
          </p:nvPr>
        </p:nvSpPr>
        <p:spPr>
          <a:xfrm>
            <a:off x="483379" y="392686"/>
            <a:ext cx="11225242" cy="3164330"/>
          </a:xfrm>
        </p:spPr>
        <p:txBody>
          <a:bodyPr/>
          <a:lstStyle/>
          <a:p>
            <a:r>
              <a:rPr lang="en-US" sz="6600" dirty="0">
                <a:solidFill>
                  <a:schemeClr val="bg1"/>
                </a:solidFill>
              </a:rPr>
              <a:t>Parliamentary Procedure </a:t>
            </a:r>
            <a:br>
              <a:rPr lang="en-US" sz="6600" dirty="0">
                <a:solidFill>
                  <a:schemeClr val="bg1"/>
                </a:solidFill>
              </a:rPr>
            </a:br>
            <a:r>
              <a:rPr lang="en-US" sz="6600" dirty="0">
                <a:solidFill>
                  <a:schemeClr val="bg1"/>
                </a:solidFill>
              </a:rPr>
              <a:t>for General Assembly</a:t>
            </a:r>
            <a:br>
              <a:rPr lang="en-US" sz="6600">
                <a:solidFill>
                  <a:schemeClr val="bg1"/>
                </a:solidFill>
              </a:rPr>
            </a:br>
            <a:r>
              <a:rPr lang="en-US" sz="6600">
                <a:solidFill>
                  <a:schemeClr val="bg1"/>
                </a:solidFill>
              </a:rPr>
              <a:t>Committees</a:t>
            </a:r>
            <a:endParaRPr lang="en-US" sz="6600" dirty="0">
              <a:solidFill>
                <a:schemeClr val="bg1"/>
              </a:solidFill>
            </a:endParaRPr>
          </a:p>
        </p:txBody>
      </p:sp>
      <p:pic>
        <p:nvPicPr>
          <p:cNvPr id="4" name="Picture 3">
            <a:extLst>
              <a:ext uri="{FF2B5EF4-FFF2-40B4-BE49-F238E27FC236}">
                <a16:creationId xmlns:a16="http://schemas.microsoft.com/office/drawing/2014/main" id="{F4CBCDAA-1D5A-B80A-4131-CF976EB29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79" y="3557016"/>
            <a:ext cx="2878841" cy="2877187"/>
          </a:xfrm>
          <a:prstGeom prst="rect">
            <a:avLst/>
          </a:prstGeom>
        </p:spPr>
      </p:pic>
    </p:spTree>
    <p:extLst>
      <p:ext uri="{BB962C8B-B14F-4D97-AF65-F5344CB8AC3E}">
        <p14:creationId xmlns:p14="http://schemas.microsoft.com/office/powerpoint/2010/main" val="275733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3FCFDC-1D56-B4B7-0AEA-38F98AD75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B7FC1-22F4-97DC-FE8C-36811EC34045}"/>
              </a:ext>
            </a:extLst>
          </p:cNvPr>
          <p:cNvSpPr>
            <a:spLocks noGrp="1"/>
          </p:cNvSpPr>
          <p:nvPr>
            <p:ph type="title"/>
          </p:nvPr>
        </p:nvSpPr>
        <p:spPr>
          <a:xfrm>
            <a:off x="733028" y="597812"/>
            <a:ext cx="10885218" cy="795245"/>
          </a:xfrm>
        </p:spPr>
        <p:txBody>
          <a:bodyPr/>
          <a:lstStyle/>
          <a:p>
            <a:pPr algn="ctr"/>
            <a:r>
              <a:rPr lang="en-US" sz="4000" dirty="0">
                <a:solidFill>
                  <a:srgbClr val="002060"/>
                </a:solidFill>
              </a:rPr>
              <a:t>General Principles of Councils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23C79803-FE9C-0F0B-790D-025B27DE8446}"/>
              </a:ext>
            </a:extLst>
          </p:cNvPr>
          <p:cNvSpPr>
            <a:spLocks noGrp="1"/>
          </p:cNvSpPr>
          <p:nvPr>
            <p:ph idx="1"/>
          </p:nvPr>
        </p:nvSpPr>
        <p:spPr>
          <a:xfrm>
            <a:off x="220264" y="1527048"/>
            <a:ext cx="11218880" cy="3749039"/>
          </a:xfrm>
        </p:spPr>
        <p:txBody>
          <a:bodyPr/>
          <a:lstStyle/>
          <a:p>
            <a:pPr marL="0" indent="0" algn="ctr">
              <a:buNone/>
            </a:pPr>
            <a:r>
              <a:rPr lang="en-US" sz="2800" dirty="0">
                <a:solidFill>
                  <a:srgbClr val="002060"/>
                </a:solidFill>
              </a:rPr>
              <a:t>“Meetings of councils shall be opened and closed with prayer.  Meetings shall be conducted in accordance with the most recent edition of </a:t>
            </a:r>
            <a:br>
              <a:rPr lang="en-US" sz="2800" dirty="0">
                <a:solidFill>
                  <a:srgbClr val="002060"/>
                </a:solidFill>
              </a:rPr>
            </a:br>
            <a:r>
              <a:rPr lang="en-US" sz="2800" i="1" dirty="0">
                <a:solidFill>
                  <a:srgbClr val="002060"/>
                </a:solidFill>
              </a:rPr>
              <a:t>Robert’s Rules of Order Newly Revised</a:t>
            </a:r>
            <a:r>
              <a:rPr lang="en-US" sz="2800" dirty="0">
                <a:solidFill>
                  <a:srgbClr val="002060"/>
                </a:solidFill>
              </a:rPr>
              <a:t>, </a:t>
            </a:r>
            <a:br>
              <a:rPr lang="en-US" sz="2800" dirty="0">
                <a:solidFill>
                  <a:srgbClr val="002060"/>
                </a:solidFill>
              </a:rPr>
            </a:br>
            <a:r>
              <a:rPr lang="en-US" sz="2800" dirty="0">
                <a:solidFill>
                  <a:srgbClr val="002060"/>
                </a:solidFill>
              </a:rPr>
              <a:t>except when it is in contradiction to this Constitution.”</a:t>
            </a:r>
          </a:p>
          <a:p>
            <a:pPr marL="0" indent="0" algn="ctr">
              <a:buNone/>
            </a:pPr>
            <a:endParaRPr lang="en-US" sz="800" dirty="0">
              <a:solidFill>
                <a:srgbClr val="002060"/>
              </a:solidFill>
            </a:endParaRPr>
          </a:p>
          <a:p>
            <a:pPr marL="0" indent="0" algn="r">
              <a:buNone/>
            </a:pPr>
            <a:r>
              <a:rPr lang="en-US" sz="2400" dirty="0">
                <a:solidFill>
                  <a:srgbClr val="002060"/>
                </a:solidFill>
              </a:rPr>
              <a:t>G-3.0105, </a:t>
            </a:r>
            <a:r>
              <a:rPr lang="en-US" sz="2400" i="1" dirty="0">
                <a:solidFill>
                  <a:srgbClr val="002060"/>
                </a:solidFill>
              </a:rPr>
              <a:t>Book of Order </a:t>
            </a:r>
            <a:r>
              <a:rPr lang="en-US" sz="2400" dirty="0">
                <a:solidFill>
                  <a:srgbClr val="002060"/>
                </a:solidFill>
              </a:rPr>
              <a:t>2025-27</a:t>
            </a:r>
          </a:p>
          <a:p>
            <a:endParaRPr lang="en-US" dirty="0"/>
          </a:p>
        </p:txBody>
      </p:sp>
    </p:spTree>
    <p:extLst>
      <p:ext uri="{BB962C8B-B14F-4D97-AF65-F5344CB8AC3E}">
        <p14:creationId xmlns:p14="http://schemas.microsoft.com/office/powerpoint/2010/main" val="1268404160"/>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C09832-EE4B-1B64-36B6-79760406F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62C38-AAE7-720A-0DC6-01BA3B2E9BF4}"/>
              </a:ext>
            </a:extLst>
          </p:cNvPr>
          <p:cNvSpPr>
            <a:spLocks noGrp="1"/>
          </p:cNvSpPr>
          <p:nvPr>
            <p:ph type="title"/>
          </p:nvPr>
        </p:nvSpPr>
        <p:spPr>
          <a:xfrm>
            <a:off x="733028" y="597812"/>
            <a:ext cx="10885218" cy="795245"/>
          </a:xfrm>
        </p:spPr>
        <p:txBody>
          <a:bodyPr/>
          <a:lstStyle/>
          <a:p>
            <a:pPr algn="ctr"/>
            <a:r>
              <a:rPr lang="en-US" sz="4000" dirty="0">
                <a:solidFill>
                  <a:srgbClr val="002060"/>
                </a:solidFill>
              </a:rPr>
              <a:t>General Principles of Councils</a:t>
            </a: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4C728301-B6A8-1962-3278-6D52A3EE0464}"/>
              </a:ext>
            </a:extLst>
          </p:cNvPr>
          <p:cNvPicPr>
            <a:picLocks noChangeAspect="1"/>
          </p:cNvPicPr>
          <p:nvPr/>
        </p:nvPicPr>
        <p:blipFill>
          <a:blip r:embed="rId3"/>
          <a:stretch>
            <a:fillRect/>
          </a:stretch>
        </p:blipFill>
        <p:spPr>
          <a:xfrm>
            <a:off x="7114032" y="1723463"/>
            <a:ext cx="2889504" cy="4473453"/>
          </a:xfrm>
          <a:prstGeom prst="rect">
            <a:avLst/>
          </a:prstGeom>
        </p:spPr>
      </p:pic>
      <p:pic>
        <p:nvPicPr>
          <p:cNvPr id="5" name="Picture 4">
            <a:extLst>
              <a:ext uri="{FF2B5EF4-FFF2-40B4-BE49-F238E27FC236}">
                <a16:creationId xmlns:a16="http://schemas.microsoft.com/office/drawing/2014/main" id="{D6418861-1B54-4CDF-91DD-BDF19F711F22}"/>
              </a:ext>
            </a:extLst>
          </p:cNvPr>
          <p:cNvPicPr>
            <a:picLocks noChangeAspect="1"/>
          </p:cNvPicPr>
          <p:nvPr/>
        </p:nvPicPr>
        <p:blipFill>
          <a:blip r:embed="rId4"/>
          <a:stretch>
            <a:fillRect/>
          </a:stretch>
        </p:blipFill>
        <p:spPr>
          <a:xfrm>
            <a:off x="2559939" y="1788933"/>
            <a:ext cx="2889504" cy="4342512"/>
          </a:xfrm>
          <a:prstGeom prst="rect">
            <a:avLst/>
          </a:prstGeom>
        </p:spPr>
      </p:pic>
    </p:spTree>
    <p:extLst>
      <p:ext uri="{BB962C8B-B14F-4D97-AF65-F5344CB8AC3E}">
        <p14:creationId xmlns:p14="http://schemas.microsoft.com/office/powerpoint/2010/main" val="2577768172"/>
      </p:ext>
    </p:extLst>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B98331-E633-195D-8EC8-74214EE1F92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0F39B7-5495-0A9D-0959-2D962D30AD5D}"/>
              </a:ext>
            </a:extLst>
          </p:cNvPr>
          <p:cNvSpPr>
            <a:spLocks noGrp="1"/>
          </p:cNvSpPr>
          <p:nvPr>
            <p:ph type="body" idx="1"/>
          </p:nvPr>
        </p:nvSpPr>
        <p:spPr>
          <a:xfrm>
            <a:off x="539496" y="219456"/>
            <a:ext cx="11236904" cy="5806440"/>
          </a:xfrm>
        </p:spPr>
        <p:txBody>
          <a:bodyPr/>
          <a:lstStyle/>
          <a:p>
            <a:pPr marL="152396" indent="0" algn="ctr">
              <a:buNone/>
            </a:pPr>
            <a:r>
              <a:rPr lang="en-US" sz="4000" dirty="0">
                <a:solidFill>
                  <a:srgbClr val="002060"/>
                </a:solidFill>
              </a:rPr>
              <a:t>Principles Underlying Parliamentary Law</a:t>
            </a:r>
          </a:p>
          <a:p>
            <a:pPr marL="152396" indent="0" algn="ctr">
              <a:buNone/>
            </a:pPr>
            <a:endParaRPr lang="en-US" sz="2400" dirty="0"/>
          </a:p>
          <a:p>
            <a:pPr marL="152396" indent="0">
              <a:buNone/>
            </a:pPr>
            <a:r>
              <a:rPr lang="en-US" sz="2800" dirty="0"/>
              <a:t>“</a:t>
            </a:r>
            <a:r>
              <a:rPr lang="en-US" sz="2800" dirty="0">
                <a:solidFill>
                  <a:srgbClr val="002060"/>
                </a:solidFill>
              </a:rPr>
              <a:t>The rules of parliamentary law … </a:t>
            </a:r>
            <a:br>
              <a:rPr lang="en-US" sz="3600" dirty="0">
                <a:solidFill>
                  <a:srgbClr val="002060"/>
                </a:solidFill>
              </a:rPr>
            </a:br>
            <a:r>
              <a:rPr lang="en-US" sz="3600" dirty="0">
                <a:solidFill>
                  <a:srgbClr val="002060"/>
                </a:solidFill>
              </a:rPr>
              <a:t>       </a:t>
            </a:r>
            <a:r>
              <a:rPr lang="en-US" sz="2800" dirty="0">
                <a:solidFill>
                  <a:srgbClr val="002060"/>
                </a:solidFill>
              </a:rPr>
              <a:t>are based on a regard for the rights:</a:t>
            </a:r>
            <a:br>
              <a:rPr lang="en-US" sz="2800" dirty="0">
                <a:solidFill>
                  <a:srgbClr val="002060"/>
                </a:solidFill>
              </a:rPr>
            </a:br>
            <a:r>
              <a:rPr lang="en-US" sz="2800" dirty="0">
                <a:solidFill>
                  <a:srgbClr val="002060"/>
                </a:solidFill>
              </a:rPr>
              <a:t>	•	of the majority,</a:t>
            </a:r>
            <a:br>
              <a:rPr lang="en-US" sz="2800" dirty="0">
                <a:solidFill>
                  <a:srgbClr val="002060"/>
                </a:solidFill>
              </a:rPr>
            </a:br>
            <a:r>
              <a:rPr lang="en-US" sz="2800" dirty="0">
                <a:solidFill>
                  <a:srgbClr val="002060"/>
                </a:solidFill>
              </a:rPr>
              <a:t>	•	of the minority, especially a strong minority – </a:t>
            </a:r>
            <a:br>
              <a:rPr lang="en-US" sz="2800" dirty="0">
                <a:solidFill>
                  <a:srgbClr val="002060"/>
                </a:solidFill>
              </a:rPr>
            </a:br>
            <a:r>
              <a:rPr lang="en-US" sz="2800" dirty="0">
                <a:solidFill>
                  <a:srgbClr val="002060"/>
                </a:solidFill>
              </a:rPr>
              <a:t>			greater than one third,</a:t>
            </a:r>
            <a:br>
              <a:rPr lang="en-US" sz="2800" dirty="0">
                <a:solidFill>
                  <a:srgbClr val="002060"/>
                </a:solidFill>
              </a:rPr>
            </a:br>
            <a:r>
              <a:rPr lang="en-US" sz="2800" dirty="0">
                <a:solidFill>
                  <a:srgbClr val="002060"/>
                </a:solidFill>
              </a:rPr>
              <a:t>	•	of individual members,</a:t>
            </a:r>
            <a:br>
              <a:rPr lang="en-US" sz="2800" dirty="0">
                <a:solidFill>
                  <a:srgbClr val="002060"/>
                </a:solidFill>
              </a:rPr>
            </a:br>
            <a:r>
              <a:rPr lang="en-US" sz="2800" dirty="0">
                <a:solidFill>
                  <a:srgbClr val="002060"/>
                </a:solidFill>
              </a:rPr>
              <a:t>	•	of absentees, and</a:t>
            </a:r>
            <a:br>
              <a:rPr lang="en-US" sz="2800" dirty="0">
                <a:solidFill>
                  <a:srgbClr val="002060"/>
                </a:solidFill>
              </a:rPr>
            </a:br>
            <a:r>
              <a:rPr lang="en-US" sz="2800" dirty="0">
                <a:solidFill>
                  <a:srgbClr val="002060"/>
                </a:solidFill>
              </a:rPr>
              <a:t>	•	of all these together.”</a:t>
            </a:r>
            <a:br>
              <a:rPr lang="en-US" sz="2800" dirty="0">
                <a:solidFill>
                  <a:srgbClr val="002060"/>
                </a:solidFill>
              </a:rPr>
            </a:br>
            <a:endParaRPr lang="en-US" sz="800" dirty="0">
              <a:solidFill>
                <a:srgbClr val="002060"/>
              </a:solidFill>
            </a:endParaRPr>
          </a:p>
          <a:p>
            <a:pPr marL="152396" indent="0" algn="r">
              <a:buNone/>
            </a:pPr>
            <a:r>
              <a:rPr lang="en-US" sz="2800" dirty="0">
                <a:solidFill>
                  <a:srgbClr val="002060"/>
                </a:solidFill>
              </a:rPr>
              <a:t>Page xlix, </a:t>
            </a:r>
            <a:r>
              <a:rPr lang="en-US" sz="2800" i="1" dirty="0">
                <a:solidFill>
                  <a:srgbClr val="002060"/>
                </a:solidFill>
              </a:rPr>
              <a:t>RONR</a:t>
            </a:r>
            <a:endParaRPr lang="en-US" sz="2800" dirty="0">
              <a:solidFill>
                <a:srgbClr val="002060"/>
              </a:solidFill>
            </a:endParaRPr>
          </a:p>
          <a:p>
            <a:pPr marL="152396" indent="0" algn="ctr">
              <a:buNone/>
            </a:pPr>
            <a:endParaRPr lang="en-US" sz="2800" dirty="0">
              <a:solidFill>
                <a:srgbClr val="002060"/>
              </a:solidFill>
            </a:endParaRPr>
          </a:p>
          <a:p>
            <a:pPr marL="152396" indent="0" algn="ctr">
              <a:buNone/>
            </a:pPr>
            <a:endParaRPr lang="en-US" sz="2800" dirty="0">
              <a:solidFill>
                <a:srgbClr val="002060"/>
              </a:solidFill>
            </a:endParaRPr>
          </a:p>
          <a:p>
            <a:endParaRPr lang="en-US" dirty="0"/>
          </a:p>
        </p:txBody>
      </p:sp>
    </p:spTree>
    <p:extLst>
      <p:ext uri="{BB962C8B-B14F-4D97-AF65-F5344CB8AC3E}">
        <p14:creationId xmlns:p14="http://schemas.microsoft.com/office/powerpoint/2010/main" val="117034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D154DF-A7FB-4830-961A-F011F453FEB9}"/>
              </a:ext>
            </a:extLst>
          </p:cNvPr>
          <p:cNvSpPr>
            <a:spLocks noGrp="1"/>
          </p:cNvSpPr>
          <p:nvPr>
            <p:ph type="body" idx="1"/>
          </p:nvPr>
        </p:nvSpPr>
        <p:spPr>
          <a:xfrm>
            <a:off x="539496" y="1335024"/>
            <a:ext cx="11236904" cy="4279392"/>
          </a:xfrm>
        </p:spPr>
        <p:txBody>
          <a:bodyPr/>
          <a:lstStyle/>
          <a:p>
            <a:pPr marL="152396" indent="0" algn="ctr">
              <a:buNone/>
            </a:pPr>
            <a:endParaRPr lang="en-US" sz="1800" dirty="0">
              <a:solidFill>
                <a:srgbClr val="002060"/>
              </a:solidFill>
            </a:endParaRPr>
          </a:p>
          <a:p>
            <a:pPr marL="152396" indent="0" algn="ctr">
              <a:buNone/>
            </a:pPr>
            <a:r>
              <a:rPr lang="en-US" sz="2800" dirty="0">
                <a:solidFill>
                  <a:srgbClr val="002060"/>
                </a:solidFill>
              </a:rPr>
              <a:t>“The moderator possesses the authority necessary for </a:t>
            </a:r>
          </a:p>
          <a:p>
            <a:pPr marL="152396" indent="0" algn="ctr">
              <a:buNone/>
            </a:pPr>
            <a:r>
              <a:rPr lang="en-US" sz="2800" dirty="0">
                <a:solidFill>
                  <a:srgbClr val="002060"/>
                </a:solidFill>
              </a:rPr>
              <a:t>preserving order and for conducting efficiently </a:t>
            </a:r>
          </a:p>
          <a:p>
            <a:pPr marL="152396" indent="0" algn="ctr">
              <a:buNone/>
            </a:pPr>
            <a:r>
              <a:rPr lang="en-US" sz="2800" dirty="0">
                <a:solidFill>
                  <a:srgbClr val="002060"/>
                </a:solidFill>
              </a:rPr>
              <a:t>the business of the body. </a:t>
            </a:r>
            <a:br>
              <a:rPr lang="en-US" sz="2800" dirty="0">
                <a:solidFill>
                  <a:srgbClr val="002060"/>
                </a:solidFill>
              </a:rPr>
            </a:br>
            <a:r>
              <a:rPr lang="en-US" sz="2800" dirty="0">
                <a:solidFill>
                  <a:srgbClr val="002060"/>
                </a:solidFill>
              </a:rPr>
              <a:t>He or she shall convene and adjourn the body </a:t>
            </a:r>
            <a:br>
              <a:rPr lang="en-US" sz="2800" dirty="0">
                <a:solidFill>
                  <a:srgbClr val="002060"/>
                </a:solidFill>
              </a:rPr>
            </a:br>
            <a:r>
              <a:rPr lang="en-US" sz="2800" dirty="0">
                <a:solidFill>
                  <a:srgbClr val="002060"/>
                </a:solidFill>
              </a:rPr>
              <a:t>in accordance with its own action.”</a:t>
            </a:r>
          </a:p>
          <a:p>
            <a:pPr marL="152396" indent="0" algn="ctr">
              <a:buNone/>
            </a:pPr>
            <a:endParaRPr lang="en-US" sz="800" dirty="0">
              <a:solidFill>
                <a:srgbClr val="002060"/>
              </a:solidFill>
            </a:endParaRPr>
          </a:p>
          <a:p>
            <a:pPr marL="152396" indent="0" algn="r">
              <a:buNone/>
            </a:pPr>
            <a:r>
              <a:rPr lang="en-US" sz="2800" dirty="0">
                <a:solidFill>
                  <a:srgbClr val="002060"/>
                </a:solidFill>
              </a:rPr>
              <a:t>G-3.0104, </a:t>
            </a:r>
            <a:r>
              <a:rPr lang="en-US" sz="2800" i="1" dirty="0">
                <a:solidFill>
                  <a:srgbClr val="002060"/>
                </a:solidFill>
              </a:rPr>
              <a:t>Book of Order </a:t>
            </a:r>
            <a:r>
              <a:rPr lang="en-US" sz="2800" dirty="0">
                <a:solidFill>
                  <a:srgbClr val="002060"/>
                </a:solidFill>
              </a:rPr>
              <a:t>2025-2027</a:t>
            </a:r>
          </a:p>
          <a:p>
            <a:pPr marL="152396" indent="0" algn="ctr">
              <a:buNone/>
            </a:pPr>
            <a:endParaRPr lang="en-US" sz="2800" dirty="0">
              <a:solidFill>
                <a:srgbClr val="002060"/>
              </a:solidFill>
            </a:endParaRPr>
          </a:p>
          <a:p>
            <a:pPr marL="152396" indent="0" algn="ctr">
              <a:buNone/>
            </a:pPr>
            <a:endParaRPr lang="en-US" sz="2800" dirty="0">
              <a:solidFill>
                <a:srgbClr val="002060"/>
              </a:solidFill>
            </a:endParaRPr>
          </a:p>
          <a:p>
            <a:endParaRPr lang="en-US" dirty="0"/>
          </a:p>
        </p:txBody>
      </p:sp>
      <p:sp>
        <p:nvSpPr>
          <p:cNvPr id="5" name="TextBox 4">
            <a:extLst>
              <a:ext uri="{FF2B5EF4-FFF2-40B4-BE49-F238E27FC236}">
                <a16:creationId xmlns:a16="http://schemas.microsoft.com/office/drawing/2014/main" id="{226CB29C-18FA-BAE2-360F-3EB09F1D5209}"/>
              </a:ext>
            </a:extLst>
          </p:cNvPr>
          <p:cNvSpPr txBox="1"/>
          <p:nvPr/>
        </p:nvSpPr>
        <p:spPr>
          <a:xfrm>
            <a:off x="1297858" y="535698"/>
            <a:ext cx="9596284" cy="707886"/>
          </a:xfrm>
          <a:prstGeom prst="rect">
            <a:avLst/>
          </a:prstGeom>
          <a:noFill/>
        </p:spPr>
        <p:txBody>
          <a:bodyPr wrap="square">
            <a:spAutoFit/>
          </a:bodyPr>
          <a:lstStyle/>
          <a:p>
            <a:pPr marL="152396" indent="0" algn="ctr">
              <a:buNone/>
            </a:pPr>
            <a:r>
              <a:rPr lang="en-US" sz="4000" dirty="0">
                <a:solidFill>
                  <a:srgbClr val="002060"/>
                </a:solidFill>
              </a:rPr>
              <a:t>Principles Underlying Parliamentary Law</a:t>
            </a:r>
          </a:p>
        </p:txBody>
      </p:sp>
    </p:spTree>
    <p:extLst>
      <p:ext uri="{BB962C8B-B14F-4D97-AF65-F5344CB8AC3E}">
        <p14:creationId xmlns:p14="http://schemas.microsoft.com/office/powerpoint/2010/main" val="120126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A14B-BE98-4DE0-BD0C-623B0185C4B5}"/>
              </a:ext>
            </a:extLst>
          </p:cNvPr>
          <p:cNvSpPr>
            <a:spLocks noGrp="1"/>
          </p:cNvSpPr>
          <p:nvPr>
            <p:ph type="title"/>
          </p:nvPr>
        </p:nvSpPr>
        <p:spPr>
          <a:xfrm>
            <a:off x="1638791" y="387079"/>
            <a:ext cx="8914417" cy="1043425"/>
          </a:xfrm>
        </p:spPr>
        <p:txBody>
          <a:bodyPr/>
          <a:lstStyle/>
          <a:p>
            <a:pPr marL="152396" algn="ctr"/>
            <a:r>
              <a:rPr lang="en-US" sz="4000" dirty="0">
                <a:solidFill>
                  <a:srgbClr val="002060"/>
                </a:solidFill>
              </a:rPr>
              <a:t>Principles Underlying Parliamentary Law</a:t>
            </a:r>
          </a:p>
        </p:txBody>
      </p:sp>
      <p:sp useBgFill="1">
        <p:nvSpPr>
          <p:cNvPr id="3" name="Content Placeholder 2">
            <a:extLst>
              <a:ext uri="{FF2B5EF4-FFF2-40B4-BE49-F238E27FC236}">
                <a16:creationId xmlns:a16="http://schemas.microsoft.com/office/drawing/2014/main" id="{47CB2B76-B835-4B88-A7DB-B753FBB9BA91}"/>
              </a:ext>
            </a:extLst>
          </p:cNvPr>
          <p:cNvSpPr>
            <a:spLocks noGrp="1"/>
          </p:cNvSpPr>
          <p:nvPr>
            <p:ph idx="1"/>
          </p:nvPr>
        </p:nvSpPr>
        <p:spPr>
          <a:xfrm>
            <a:off x="521208" y="1316736"/>
            <a:ext cx="11546903" cy="5154185"/>
          </a:xfrm>
        </p:spPr>
        <p:txBody>
          <a:bodyPr>
            <a:noAutofit/>
          </a:bodyPr>
          <a:lstStyle/>
          <a:p>
            <a:pPr marL="114300" indent="0">
              <a:buNone/>
            </a:pPr>
            <a:r>
              <a:rPr lang="en-US" sz="2800" dirty="0">
                <a:solidFill>
                  <a:srgbClr val="002060"/>
                </a:solidFill>
              </a:rPr>
              <a:t>Speakers:</a:t>
            </a:r>
          </a:p>
          <a:p>
            <a:r>
              <a:rPr lang="en-US" sz="2800" dirty="0">
                <a:solidFill>
                  <a:srgbClr val="002060"/>
                </a:solidFill>
              </a:rPr>
              <a:t>(usually) seek and obtain recognition before speaking and do not interrupt another speaker</a:t>
            </a:r>
          </a:p>
          <a:p>
            <a:r>
              <a:rPr lang="en-US" sz="2800" dirty="0">
                <a:solidFill>
                  <a:srgbClr val="002060"/>
                </a:solidFill>
              </a:rPr>
              <a:t>address the Moderator</a:t>
            </a:r>
          </a:p>
          <a:p>
            <a:r>
              <a:rPr lang="en-US" sz="2800" dirty="0">
                <a:solidFill>
                  <a:srgbClr val="002060"/>
                </a:solidFill>
              </a:rPr>
              <a:t>confine remarks to the pending question </a:t>
            </a:r>
          </a:p>
          <a:p>
            <a:r>
              <a:rPr lang="en-US" sz="2800" dirty="0">
                <a:solidFill>
                  <a:srgbClr val="002060"/>
                </a:solidFill>
              </a:rPr>
              <a:t>shall not impugn another member or his/her motives </a:t>
            </a:r>
          </a:p>
          <a:p>
            <a:r>
              <a:rPr lang="en-US" sz="2800" dirty="0">
                <a:solidFill>
                  <a:srgbClr val="002060"/>
                </a:solidFill>
              </a:rPr>
              <a:t>may not speak against their own motion</a:t>
            </a:r>
          </a:p>
          <a:p>
            <a:r>
              <a:rPr lang="en-US" sz="2800" dirty="0">
                <a:solidFill>
                  <a:srgbClr val="002060"/>
                </a:solidFill>
              </a:rPr>
              <a:t>may not speak a second time on a motion until everyone who wishes has spoken</a:t>
            </a:r>
          </a:p>
          <a:p>
            <a:r>
              <a:rPr lang="en-US" sz="2800" dirty="0">
                <a:solidFill>
                  <a:srgbClr val="002060"/>
                </a:solidFill>
              </a:rPr>
              <a:t>shall honor time limits</a:t>
            </a:r>
          </a:p>
          <a:p>
            <a:pPr marL="0" indent="0">
              <a:buNone/>
            </a:pPr>
            <a:r>
              <a:rPr lang="en-US" sz="2800" dirty="0"/>
              <a:t> </a:t>
            </a:r>
          </a:p>
          <a:p>
            <a:endParaRPr lang="en-US" sz="2800" dirty="0"/>
          </a:p>
        </p:txBody>
      </p:sp>
    </p:spTree>
    <p:extLst>
      <p:ext uri="{BB962C8B-B14F-4D97-AF65-F5344CB8AC3E}">
        <p14:creationId xmlns:p14="http://schemas.microsoft.com/office/powerpoint/2010/main" val="274841306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0D9DDD-C978-16B1-3383-F3758E24B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06EB3-897F-BEDB-362B-1EDB03F49369}"/>
              </a:ext>
            </a:extLst>
          </p:cNvPr>
          <p:cNvSpPr>
            <a:spLocks noGrp="1"/>
          </p:cNvSpPr>
          <p:nvPr>
            <p:ph type="title"/>
          </p:nvPr>
        </p:nvSpPr>
        <p:spPr>
          <a:xfrm>
            <a:off x="733028" y="597812"/>
            <a:ext cx="10885218" cy="795245"/>
          </a:xfrm>
        </p:spPr>
        <p:txBody>
          <a:bodyPr/>
          <a:lstStyle/>
          <a:p>
            <a:pPr algn="ctr"/>
            <a:r>
              <a:rPr lang="en-US" sz="4000" dirty="0">
                <a:solidFill>
                  <a:srgbClr val="002060"/>
                </a:solidFill>
              </a:rPr>
              <a:t>Principles Underlying Parliamentary Law</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89F63E36-706C-71E3-200E-E2368B7B4CF7}"/>
              </a:ext>
            </a:extLst>
          </p:cNvPr>
          <p:cNvSpPr>
            <a:spLocks noGrp="1"/>
          </p:cNvSpPr>
          <p:nvPr>
            <p:ph idx="1"/>
          </p:nvPr>
        </p:nvSpPr>
        <p:spPr>
          <a:xfrm>
            <a:off x="220264" y="1527048"/>
            <a:ext cx="11751469" cy="3931919"/>
          </a:xfrm>
        </p:spPr>
        <p:txBody>
          <a:bodyPr/>
          <a:lstStyle/>
          <a:p>
            <a:pPr marL="0" indent="0" algn="ctr">
              <a:buNone/>
            </a:pPr>
            <a:br>
              <a:rPr lang="en-US" sz="2800" dirty="0">
                <a:solidFill>
                  <a:srgbClr val="002060"/>
                </a:solidFill>
              </a:rPr>
            </a:br>
            <a:r>
              <a:rPr lang="en-US" sz="2800" dirty="0">
                <a:solidFill>
                  <a:srgbClr val="002060"/>
                </a:solidFill>
              </a:rPr>
              <a:t>“Councils may also make use of processes of discernment </a:t>
            </a:r>
            <a:br>
              <a:rPr lang="en-US" sz="2800" dirty="0">
                <a:solidFill>
                  <a:srgbClr val="002060"/>
                </a:solidFill>
              </a:rPr>
            </a:br>
            <a:r>
              <a:rPr lang="en-US" sz="2800" dirty="0">
                <a:solidFill>
                  <a:srgbClr val="002060"/>
                </a:solidFill>
              </a:rPr>
              <a:t>in their deliberations prior to a vote as agreed upon by the body.”</a:t>
            </a:r>
          </a:p>
          <a:p>
            <a:pPr marL="0" indent="0" algn="ctr">
              <a:buNone/>
            </a:pPr>
            <a:endParaRPr lang="en-US" sz="800" dirty="0">
              <a:solidFill>
                <a:srgbClr val="002060"/>
              </a:solidFill>
            </a:endParaRPr>
          </a:p>
          <a:p>
            <a:pPr marL="0" indent="0" algn="r">
              <a:buNone/>
            </a:pPr>
            <a:r>
              <a:rPr lang="en-US" sz="2400" dirty="0">
                <a:solidFill>
                  <a:srgbClr val="002060"/>
                </a:solidFill>
              </a:rPr>
              <a:t>G-3.0105, </a:t>
            </a:r>
            <a:r>
              <a:rPr lang="en-US" sz="2400" i="1" dirty="0">
                <a:solidFill>
                  <a:srgbClr val="002060"/>
                </a:solidFill>
              </a:rPr>
              <a:t>Book of Order </a:t>
            </a:r>
            <a:r>
              <a:rPr lang="en-US" sz="2400" dirty="0">
                <a:solidFill>
                  <a:srgbClr val="002060"/>
                </a:solidFill>
              </a:rPr>
              <a:t>2025-27</a:t>
            </a:r>
          </a:p>
          <a:p>
            <a:pPr marL="0" indent="0" algn="ctr">
              <a:buNone/>
            </a:pPr>
            <a:br>
              <a:rPr lang="en-US" sz="3600" dirty="0"/>
            </a:br>
            <a:endParaRPr lang="en-US" sz="2800" dirty="0">
              <a:solidFill>
                <a:srgbClr val="002060"/>
              </a:solidFill>
            </a:endParaRPr>
          </a:p>
          <a:p>
            <a:endParaRPr lang="en-US" dirty="0"/>
          </a:p>
        </p:txBody>
      </p:sp>
    </p:spTree>
    <p:extLst>
      <p:ext uri="{BB962C8B-B14F-4D97-AF65-F5344CB8AC3E}">
        <p14:creationId xmlns:p14="http://schemas.microsoft.com/office/powerpoint/2010/main" val="3407447232"/>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001EE0-F911-E792-13F1-2A1952B9C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1856-0FB4-CB64-63E3-5972DEB29D7A}"/>
              </a:ext>
            </a:extLst>
          </p:cNvPr>
          <p:cNvSpPr>
            <a:spLocks noGrp="1"/>
          </p:cNvSpPr>
          <p:nvPr>
            <p:ph type="ctrTitle"/>
          </p:nvPr>
        </p:nvSpPr>
        <p:spPr>
          <a:xfrm>
            <a:off x="410227" y="320040"/>
            <a:ext cx="11225242" cy="2468880"/>
          </a:xfrm>
        </p:spPr>
        <p:txBody>
          <a:bodyPr/>
          <a:lstStyle/>
          <a:p>
            <a:r>
              <a:rPr lang="en-US" sz="7200" dirty="0">
                <a:solidFill>
                  <a:schemeClr val="bg1"/>
                </a:solidFill>
              </a:rPr>
              <a:t>Part 2</a:t>
            </a:r>
            <a:br>
              <a:rPr lang="en-US" sz="7200" dirty="0">
                <a:solidFill>
                  <a:schemeClr val="bg1"/>
                </a:solidFill>
              </a:rPr>
            </a:br>
            <a:r>
              <a:rPr lang="en-US" sz="7200" dirty="0">
                <a:solidFill>
                  <a:schemeClr val="bg1"/>
                </a:solidFill>
              </a:rPr>
              <a:t>Preparing for Business</a:t>
            </a:r>
            <a:endParaRPr lang="en-US" sz="12600" dirty="0">
              <a:solidFill>
                <a:schemeClr val="bg1"/>
              </a:solidFill>
            </a:endParaRPr>
          </a:p>
        </p:txBody>
      </p:sp>
      <p:pic>
        <p:nvPicPr>
          <p:cNvPr id="3" name="Picture 2">
            <a:extLst>
              <a:ext uri="{FF2B5EF4-FFF2-40B4-BE49-F238E27FC236}">
                <a16:creationId xmlns:a16="http://schemas.microsoft.com/office/drawing/2014/main" id="{8F893F4B-68B9-7234-ED44-82F6A17F6C3A}"/>
              </a:ext>
            </a:extLst>
          </p:cNvPr>
          <p:cNvPicPr>
            <a:picLocks noChangeAspect="1"/>
          </p:cNvPicPr>
          <p:nvPr/>
        </p:nvPicPr>
        <p:blipFill>
          <a:blip r:embed="rId3"/>
          <a:stretch>
            <a:fillRect/>
          </a:stretch>
        </p:blipFill>
        <p:spPr>
          <a:xfrm>
            <a:off x="4657219" y="3429000"/>
            <a:ext cx="2877561" cy="2877561"/>
          </a:xfrm>
          <a:prstGeom prst="rect">
            <a:avLst/>
          </a:prstGeom>
        </p:spPr>
      </p:pic>
    </p:spTree>
    <p:extLst>
      <p:ext uri="{BB962C8B-B14F-4D97-AF65-F5344CB8AC3E}">
        <p14:creationId xmlns:p14="http://schemas.microsoft.com/office/powerpoint/2010/main" val="222575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F0E270-7CDB-DC9F-7C3A-4A52A2338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B08D5-9273-3A79-AF65-D6AF270E2854}"/>
              </a:ext>
            </a:extLst>
          </p:cNvPr>
          <p:cNvSpPr>
            <a:spLocks noGrp="1"/>
          </p:cNvSpPr>
          <p:nvPr>
            <p:ph type="title"/>
          </p:nvPr>
        </p:nvSpPr>
        <p:spPr>
          <a:xfrm>
            <a:off x="2770631" y="387078"/>
            <a:ext cx="7333489" cy="1043425"/>
          </a:xfrm>
        </p:spPr>
        <p:txBody>
          <a:bodyPr/>
          <a:lstStyle/>
          <a:p>
            <a:pPr algn="ctr"/>
            <a:r>
              <a:rPr lang="en-US" sz="4000" dirty="0">
                <a:solidFill>
                  <a:srgbClr val="002060"/>
                </a:solidFill>
              </a:rPr>
              <a:t>General Assembly Business</a:t>
            </a:r>
            <a:br>
              <a:rPr lang="en-US" sz="4400" dirty="0">
                <a:solidFill>
                  <a:srgbClr val="002060"/>
                </a:solidFill>
              </a:rPr>
            </a:br>
            <a:br>
              <a:rPr lang="en-US" sz="4400" dirty="0">
                <a:solidFill>
                  <a:srgbClr val="002060"/>
                </a:solidFill>
              </a:rPr>
            </a:br>
            <a:br>
              <a:rPr lang="en-US" dirty="0"/>
            </a:br>
            <a:br>
              <a:rPr lang="en-US" dirty="0"/>
            </a:br>
            <a:br>
              <a:rPr lang="en-US" dirty="0"/>
            </a:br>
            <a:endParaRPr lang="en-US" dirty="0"/>
          </a:p>
        </p:txBody>
      </p:sp>
      <p:sp useBgFill="1">
        <p:nvSpPr>
          <p:cNvPr id="3" name="Content Placeholder 2">
            <a:extLst>
              <a:ext uri="{FF2B5EF4-FFF2-40B4-BE49-F238E27FC236}">
                <a16:creationId xmlns:a16="http://schemas.microsoft.com/office/drawing/2014/main" id="{088B752D-0285-A050-B07B-069F851BEEEA}"/>
              </a:ext>
            </a:extLst>
          </p:cNvPr>
          <p:cNvSpPr>
            <a:spLocks noGrp="1"/>
          </p:cNvSpPr>
          <p:nvPr>
            <p:ph idx="1"/>
          </p:nvPr>
        </p:nvSpPr>
        <p:spPr>
          <a:xfrm>
            <a:off x="521208" y="1316736"/>
            <a:ext cx="11546903" cy="5154185"/>
          </a:xfrm>
        </p:spPr>
        <p:txBody>
          <a:bodyPr>
            <a:noAutofit/>
          </a:bodyPr>
          <a:lstStyle/>
          <a:p>
            <a:pPr marL="114300" indent="0">
              <a:buNone/>
            </a:pPr>
            <a:r>
              <a:rPr lang="en-US" sz="2800" dirty="0">
                <a:solidFill>
                  <a:srgbClr val="002060"/>
                </a:solidFill>
              </a:rPr>
              <a:t>The General Assembly receives the following types of business:</a:t>
            </a:r>
          </a:p>
          <a:p>
            <a:r>
              <a:rPr lang="en-US" sz="2800" dirty="0">
                <a:solidFill>
                  <a:srgbClr val="002060"/>
                </a:solidFill>
              </a:rPr>
              <a:t>Overtures from presbyteries and synods</a:t>
            </a:r>
          </a:p>
          <a:p>
            <a:r>
              <a:rPr lang="en-US" sz="2800" dirty="0">
                <a:solidFill>
                  <a:srgbClr val="002060"/>
                </a:solidFill>
              </a:rPr>
              <a:t>Reports from entities established by and/or responsible to the GA</a:t>
            </a:r>
          </a:p>
          <a:p>
            <a:r>
              <a:rPr lang="en-US" sz="2800" dirty="0">
                <a:solidFill>
                  <a:srgbClr val="002060"/>
                </a:solidFill>
              </a:rPr>
              <a:t>Minutes from synods for general administrative review</a:t>
            </a:r>
          </a:p>
          <a:p>
            <a:r>
              <a:rPr lang="en-US" sz="2800" dirty="0">
                <a:solidFill>
                  <a:srgbClr val="002060"/>
                </a:solidFill>
              </a:rPr>
              <a:t>Commissioners’ resolutions submitted by assembly commissioners</a:t>
            </a:r>
          </a:p>
          <a:p>
            <a:pPr marL="0" indent="0">
              <a:buNone/>
            </a:pPr>
            <a:r>
              <a:rPr lang="en-US" sz="2800" dirty="0"/>
              <a:t> </a:t>
            </a:r>
          </a:p>
          <a:p>
            <a:endParaRPr lang="en-US" sz="2800" dirty="0"/>
          </a:p>
        </p:txBody>
      </p:sp>
    </p:spTree>
    <p:extLst>
      <p:ext uri="{BB962C8B-B14F-4D97-AF65-F5344CB8AC3E}">
        <p14:creationId xmlns:p14="http://schemas.microsoft.com/office/powerpoint/2010/main" val="96425058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0EBB24-41BA-64CE-2236-241F35667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E1AD4-A378-539F-E1B7-6D16F655E72C}"/>
              </a:ext>
            </a:extLst>
          </p:cNvPr>
          <p:cNvSpPr>
            <a:spLocks noGrp="1"/>
          </p:cNvSpPr>
          <p:nvPr>
            <p:ph type="title"/>
          </p:nvPr>
        </p:nvSpPr>
        <p:spPr>
          <a:xfrm>
            <a:off x="2770631" y="387078"/>
            <a:ext cx="7333489" cy="1043425"/>
          </a:xfrm>
        </p:spPr>
        <p:txBody>
          <a:bodyPr/>
          <a:lstStyle/>
          <a:p>
            <a:pPr algn="ctr"/>
            <a:r>
              <a:rPr lang="en-US" sz="4000" dirty="0">
                <a:solidFill>
                  <a:srgbClr val="002060"/>
                </a:solidFill>
              </a:rPr>
              <a:t>Committee Business</a:t>
            </a:r>
            <a:br>
              <a:rPr lang="en-US" sz="4400" dirty="0">
                <a:solidFill>
                  <a:srgbClr val="002060"/>
                </a:solidFill>
              </a:rPr>
            </a:br>
            <a:br>
              <a:rPr lang="en-US" sz="4400" dirty="0">
                <a:solidFill>
                  <a:srgbClr val="002060"/>
                </a:solidFill>
              </a:rPr>
            </a:br>
            <a:br>
              <a:rPr lang="en-US" dirty="0"/>
            </a:br>
            <a:br>
              <a:rPr lang="en-US" dirty="0"/>
            </a:br>
            <a:br>
              <a:rPr lang="en-US" dirty="0"/>
            </a:br>
            <a:endParaRPr lang="en-US" dirty="0"/>
          </a:p>
        </p:txBody>
      </p:sp>
      <p:sp useBgFill="1">
        <p:nvSpPr>
          <p:cNvPr id="3" name="Content Placeholder 2">
            <a:extLst>
              <a:ext uri="{FF2B5EF4-FFF2-40B4-BE49-F238E27FC236}">
                <a16:creationId xmlns:a16="http://schemas.microsoft.com/office/drawing/2014/main" id="{3972DBA4-CC9F-4FC4-2447-0EDA95A9705E}"/>
              </a:ext>
            </a:extLst>
          </p:cNvPr>
          <p:cNvSpPr>
            <a:spLocks noGrp="1"/>
          </p:cNvSpPr>
          <p:nvPr>
            <p:ph idx="1"/>
          </p:nvPr>
        </p:nvSpPr>
        <p:spPr>
          <a:xfrm>
            <a:off x="1673352" y="1316737"/>
            <a:ext cx="10422191" cy="5154185"/>
          </a:xfrm>
        </p:spPr>
        <p:txBody>
          <a:bodyPr>
            <a:noAutofit/>
          </a:bodyPr>
          <a:lstStyle/>
          <a:p>
            <a:pPr marL="114300" indent="0">
              <a:buNone/>
            </a:pPr>
            <a:r>
              <a:rPr lang="en-US" sz="2800" dirty="0">
                <a:solidFill>
                  <a:srgbClr val="002060"/>
                </a:solidFill>
              </a:rPr>
              <a:t>Item of Business:</a:t>
            </a:r>
          </a:p>
          <a:p>
            <a:r>
              <a:rPr lang="en-US" sz="2800" dirty="0">
                <a:solidFill>
                  <a:srgbClr val="002060"/>
                </a:solidFill>
              </a:rPr>
              <a:t>Recommendations</a:t>
            </a:r>
          </a:p>
          <a:p>
            <a:r>
              <a:rPr lang="en-US" sz="2800" dirty="0">
                <a:solidFill>
                  <a:srgbClr val="002060"/>
                </a:solidFill>
              </a:rPr>
              <a:t>Rationale</a:t>
            </a:r>
          </a:p>
          <a:p>
            <a:r>
              <a:rPr lang="en-US" sz="2800" dirty="0">
                <a:solidFill>
                  <a:srgbClr val="002060"/>
                </a:solidFill>
              </a:rPr>
              <a:t>Advisory Committee on the Constitution (ACC) Advice</a:t>
            </a:r>
          </a:p>
          <a:p>
            <a:r>
              <a:rPr lang="en-US" sz="2800" dirty="0">
                <a:solidFill>
                  <a:srgbClr val="002060"/>
                </a:solidFill>
              </a:rPr>
              <a:t>Advice and Counsel Memoranda</a:t>
            </a:r>
          </a:p>
          <a:p>
            <a:r>
              <a:rPr lang="en-US" sz="2800" dirty="0">
                <a:solidFill>
                  <a:srgbClr val="002060"/>
                </a:solidFill>
              </a:rPr>
              <a:t>Comments</a:t>
            </a:r>
          </a:p>
          <a:p>
            <a:r>
              <a:rPr lang="en-US" sz="2800" dirty="0">
                <a:solidFill>
                  <a:srgbClr val="002060"/>
                </a:solidFill>
              </a:rPr>
              <a:t>Financial Implications</a:t>
            </a:r>
          </a:p>
          <a:p>
            <a:r>
              <a:rPr lang="en-US" sz="2800" dirty="0">
                <a:solidFill>
                  <a:srgbClr val="002060"/>
                </a:solidFill>
              </a:rPr>
              <a:t>Appendix</a:t>
            </a:r>
          </a:p>
          <a:p>
            <a:pPr marL="0" indent="0">
              <a:buNone/>
            </a:pPr>
            <a:r>
              <a:rPr lang="en-US" sz="2800" dirty="0"/>
              <a:t> </a:t>
            </a:r>
          </a:p>
          <a:p>
            <a:endParaRPr lang="en-US" sz="2800" dirty="0"/>
          </a:p>
        </p:txBody>
      </p:sp>
    </p:spTree>
    <p:extLst>
      <p:ext uri="{BB962C8B-B14F-4D97-AF65-F5344CB8AC3E}">
        <p14:creationId xmlns:p14="http://schemas.microsoft.com/office/powerpoint/2010/main" val="315767955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8A36F1-7A39-85CC-7E48-AB7F1B760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6DADD-7EFD-F722-FAC2-2959C71ED64A}"/>
              </a:ext>
            </a:extLst>
          </p:cNvPr>
          <p:cNvSpPr>
            <a:spLocks noGrp="1"/>
          </p:cNvSpPr>
          <p:nvPr>
            <p:ph type="title"/>
          </p:nvPr>
        </p:nvSpPr>
        <p:spPr>
          <a:xfrm>
            <a:off x="2770631" y="387078"/>
            <a:ext cx="7333489" cy="1043425"/>
          </a:xfrm>
        </p:spPr>
        <p:txBody>
          <a:bodyPr/>
          <a:lstStyle/>
          <a:p>
            <a:pPr algn="ctr"/>
            <a:r>
              <a:rPr lang="en-US" sz="4000" dirty="0">
                <a:solidFill>
                  <a:srgbClr val="002060"/>
                </a:solidFill>
              </a:rPr>
              <a:t>Committee Business</a:t>
            </a:r>
            <a:br>
              <a:rPr lang="en-US" sz="4400" dirty="0">
                <a:solidFill>
                  <a:srgbClr val="002060"/>
                </a:solidFill>
              </a:rPr>
            </a:br>
            <a:br>
              <a:rPr lang="en-US" sz="4400" dirty="0">
                <a:solidFill>
                  <a:srgbClr val="002060"/>
                </a:solidFill>
              </a:rPr>
            </a:br>
            <a:br>
              <a:rPr lang="en-US" dirty="0"/>
            </a:br>
            <a:br>
              <a:rPr lang="en-US" dirty="0"/>
            </a:br>
            <a:br>
              <a:rPr lang="en-US" dirty="0"/>
            </a:br>
            <a:endParaRPr lang="en-US" dirty="0"/>
          </a:p>
        </p:txBody>
      </p:sp>
      <p:sp useBgFill="1">
        <p:nvSpPr>
          <p:cNvPr id="3" name="Content Placeholder 2">
            <a:extLst>
              <a:ext uri="{FF2B5EF4-FFF2-40B4-BE49-F238E27FC236}">
                <a16:creationId xmlns:a16="http://schemas.microsoft.com/office/drawing/2014/main" id="{FDC9735C-E645-7DF4-7248-99407197D5C3}"/>
              </a:ext>
            </a:extLst>
          </p:cNvPr>
          <p:cNvSpPr>
            <a:spLocks noGrp="1"/>
          </p:cNvSpPr>
          <p:nvPr>
            <p:ph idx="1"/>
          </p:nvPr>
        </p:nvSpPr>
        <p:spPr>
          <a:xfrm>
            <a:off x="1325880" y="1316736"/>
            <a:ext cx="10742231" cy="5154185"/>
          </a:xfrm>
        </p:spPr>
        <p:txBody>
          <a:bodyPr>
            <a:noAutofit/>
          </a:bodyPr>
          <a:lstStyle/>
          <a:p>
            <a:pPr marL="114300" indent="0">
              <a:buNone/>
            </a:pPr>
            <a:r>
              <a:rPr lang="en-US" sz="2800" dirty="0">
                <a:solidFill>
                  <a:srgbClr val="002060"/>
                </a:solidFill>
              </a:rPr>
              <a:t>Hearing From Others:</a:t>
            </a:r>
          </a:p>
          <a:p>
            <a:r>
              <a:rPr lang="en-US" sz="2800" dirty="0">
                <a:solidFill>
                  <a:srgbClr val="002060"/>
                </a:solidFill>
              </a:rPr>
              <a:t>Public Hearings (Standing Rules, Part 4 B.14.)</a:t>
            </a:r>
          </a:p>
          <a:p>
            <a:r>
              <a:rPr lang="en-US" sz="2800" dirty="0">
                <a:solidFill>
                  <a:srgbClr val="002060"/>
                </a:solidFill>
              </a:rPr>
              <a:t>Overture Advocates (Standing Rules, Part 4, B.12.h.)</a:t>
            </a:r>
          </a:p>
          <a:p>
            <a:r>
              <a:rPr lang="en-US" sz="2800" dirty="0">
                <a:solidFill>
                  <a:srgbClr val="002060"/>
                </a:solidFill>
              </a:rPr>
              <a:t>Resource Persons (Standing Rules, Part 4, B.12.i)</a:t>
            </a:r>
          </a:p>
          <a:p>
            <a:r>
              <a:rPr lang="en-US" sz="2800" dirty="0">
                <a:solidFill>
                  <a:srgbClr val="002060"/>
                </a:solidFill>
              </a:rPr>
              <a:t>Financial Representatives (Standing Rules, Part 4, B. 12.j.)</a:t>
            </a:r>
          </a:p>
          <a:p>
            <a:pPr marL="114300" indent="0">
              <a:buNone/>
            </a:pPr>
            <a:endParaRPr lang="en-US" sz="2800" dirty="0">
              <a:solidFill>
                <a:srgbClr val="002060"/>
              </a:solidFill>
            </a:endParaRPr>
          </a:p>
          <a:p>
            <a:pPr marL="114300" indent="0">
              <a:buNone/>
            </a:pPr>
            <a:endParaRPr lang="en-US" sz="2800" dirty="0">
              <a:solidFill>
                <a:srgbClr val="002060"/>
              </a:solidFill>
            </a:endParaRPr>
          </a:p>
          <a:p>
            <a:pPr marL="0" indent="0">
              <a:buNone/>
            </a:pPr>
            <a:r>
              <a:rPr lang="en-US" sz="2800" dirty="0"/>
              <a:t> </a:t>
            </a:r>
          </a:p>
          <a:p>
            <a:endParaRPr lang="en-US" sz="2800" dirty="0"/>
          </a:p>
        </p:txBody>
      </p:sp>
    </p:spTree>
    <p:extLst>
      <p:ext uri="{BB962C8B-B14F-4D97-AF65-F5344CB8AC3E}">
        <p14:creationId xmlns:p14="http://schemas.microsoft.com/office/powerpoint/2010/main" val="3855152491"/>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8A253-64F3-11B4-6D4B-B0A78F252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FA0FA-B9BF-7161-6325-26A53013A018}"/>
              </a:ext>
            </a:extLst>
          </p:cNvPr>
          <p:cNvSpPr>
            <a:spLocks noGrp="1"/>
          </p:cNvSpPr>
          <p:nvPr>
            <p:ph type="title"/>
          </p:nvPr>
        </p:nvSpPr>
        <p:spPr/>
        <p:txBody>
          <a:bodyPr/>
          <a:lstStyle/>
          <a:p>
            <a:pPr algn="ctr"/>
            <a:r>
              <a:rPr lang="en-US" sz="4000" dirty="0"/>
              <a:t>Parliamentary Procedure for GA Committees</a:t>
            </a:r>
          </a:p>
        </p:txBody>
      </p:sp>
      <p:sp>
        <p:nvSpPr>
          <p:cNvPr id="3" name="Text Placeholder 2">
            <a:extLst>
              <a:ext uri="{FF2B5EF4-FFF2-40B4-BE49-F238E27FC236}">
                <a16:creationId xmlns:a16="http://schemas.microsoft.com/office/drawing/2014/main" id="{3B390CA9-E1C6-F1AD-F666-A7B74FF62096}"/>
              </a:ext>
            </a:extLst>
          </p:cNvPr>
          <p:cNvSpPr>
            <a:spLocks noGrp="1"/>
          </p:cNvSpPr>
          <p:nvPr>
            <p:ph type="body" idx="1"/>
          </p:nvPr>
        </p:nvSpPr>
        <p:spPr/>
        <p:txBody>
          <a:bodyPr/>
          <a:lstStyle/>
          <a:p>
            <a:pPr marL="152396" indent="0">
              <a:buNone/>
            </a:pPr>
            <a:r>
              <a:rPr lang="en-US" sz="2800" dirty="0"/>
              <a:t>1. Foundational Principles</a:t>
            </a:r>
          </a:p>
          <a:p>
            <a:pPr marL="152396" indent="0">
              <a:buNone/>
            </a:pPr>
            <a:r>
              <a:rPr lang="en-US" sz="2800" dirty="0"/>
              <a:t>2. Preparing for Business</a:t>
            </a:r>
          </a:p>
          <a:p>
            <a:pPr marL="152396" indent="0">
              <a:buNone/>
            </a:pPr>
            <a:r>
              <a:rPr lang="en-US" sz="2800" dirty="0"/>
              <a:t>3. Handling Business</a:t>
            </a:r>
          </a:p>
          <a:p>
            <a:pPr marL="152396" indent="0">
              <a:buNone/>
            </a:pPr>
            <a:r>
              <a:rPr lang="en-US" sz="2800" dirty="0"/>
              <a:t>4. Subsidiary Motions</a:t>
            </a:r>
          </a:p>
          <a:p>
            <a:pPr marL="152396" indent="0">
              <a:buNone/>
            </a:pPr>
            <a:r>
              <a:rPr lang="en-US" sz="2800" dirty="0"/>
              <a:t>5. Privileged Motions</a:t>
            </a:r>
          </a:p>
          <a:p>
            <a:pPr marL="152396" indent="0">
              <a:buNone/>
            </a:pPr>
            <a:r>
              <a:rPr lang="en-US" sz="2800" dirty="0"/>
              <a:t>6. Incidental Motions</a:t>
            </a:r>
          </a:p>
          <a:p>
            <a:pPr marL="495296" indent="-342900">
              <a:buAutoNum type="arabicPeriod"/>
            </a:pPr>
            <a:endParaRPr lang="en-US" dirty="0"/>
          </a:p>
          <a:p>
            <a:endParaRPr lang="en-US" dirty="0"/>
          </a:p>
          <a:p>
            <a:endParaRPr lang="en-US" dirty="0"/>
          </a:p>
        </p:txBody>
      </p:sp>
    </p:spTree>
    <p:extLst>
      <p:ext uri="{BB962C8B-B14F-4D97-AF65-F5344CB8AC3E}">
        <p14:creationId xmlns:p14="http://schemas.microsoft.com/office/powerpoint/2010/main" val="294866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08E689-03C1-90C7-85BC-450173D08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492DB-3680-266A-7F4A-6C533E3A2BF7}"/>
              </a:ext>
            </a:extLst>
          </p:cNvPr>
          <p:cNvSpPr>
            <a:spLocks noGrp="1"/>
          </p:cNvSpPr>
          <p:nvPr>
            <p:ph type="title"/>
          </p:nvPr>
        </p:nvSpPr>
        <p:spPr>
          <a:xfrm>
            <a:off x="2770631" y="387078"/>
            <a:ext cx="7333489" cy="1043425"/>
          </a:xfrm>
        </p:spPr>
        <p:txBody>
          <a:bodyPr/>
          <a:lstStyle/>
          <a:p>
            <a:pPr algn="ctr"/>
            <a:r>
              <a:rPr lang="en-US" sz="4000" dirty="0">
                <a:solidFill>
                  <a:srgbClr val="002060"/>
                </a:solidFill>
              </a:rPr>
              <a:t>Committee Business</a:t>
            </a:r>
            <a:br>
              <a:rPr lang="en-US" sz="4400" dirty="0">
                <a:solidFill>
                  <a:srgbClr val="002060"/>
                </a:solidFill>
              </a:rPr>
            </a:br>
            <a:br>
              <a:rPr lang="en-US" sz="4400" dirty="0">
                <a:solidFill>
                  <a:srgbClr val="002060"/>
                </a:solidFill>
              </a:rPr>
            </a:br>
            <a:br>
              <a:rPr lang="en-US" dirty="0"/>
            </a:br>
            <a:br>
              <a:rPr lang="en-US" dirty="0"/>
            </a:br>
            <a:br>
              <a:rPr lang="en-US" dirty="0"/>
            </a:br>
            <a:endParaRPr lang="en-US" dirty="0"/>
          </a:p>
        </p:txBody>
      </p:sp>
      <p:sp useBgFill="1">
        <p:nvSpPr>
          <p:cNvPr id="3" name="Content Placeholder 2">
            <a:extLst>
              <a:ext uri="{FF2B5EF4-FFF2-40B4-BE49-F238E27FC236}">
                <a16:creationId xmlns:a16="http://schemas.microsoft.com/office/drawing/2014/main" id="{B3AE325D-B695-5209-14D3-0A2BEC96CD37}"/>
              </a:ext>
            </a:extLst>
          </p:cNvPr>
          <p:cNvSpPr>
            <a:spLocks noGrp="1"/>
          </p:cNvSpPr>
          <p:nvPr>
            <p:ph idx="1"/>
          </p:nvPr>
        </p:nvSpPr>
        <p:spPr>
          <a:xfrm>
            <a:off x="1325880" y="1316736"/>
            <a:ext cx="10742231" cy="5154185"/>
          </a:xfrm>
        </p:spPr>
        <p:txBody>
          <a:bodyPr>
            <a:noAutofit/>
          </a:bodyPr>
          <a:lstStyle/>
          <a:p>
            <a:pPr marL="114300" indent="0">
              <a:buNone/>
            </a:pPr>
            <a:r>
              <a:rPr lang="en-US" sz="2800" dirty="0">
                <a:solidFill>
                  <a:srgbClr val="002060"/>
                </a:solidFill>
              </a:rPr>
              <a:t>Draft Agenda:</a:t>
            </a:r>
          </a:p>
          <a:p>
            <a:r>
              <a:rPr lang="en-US" sz="2800" dirty="0">
                <a:solidFill>
                  <a:srgbClr val="002060"/>
                </a:solidFill>
              </a:rPr>
              <a:t>Committees meet via Zoom from June 22-June 24</a:t>
            </a:r>
          </a:p>
          <a:p>
            <a:r>
              <a:rPr lang="en-US" sz="2800" dirty="0">
                <a:solidFill>
                  <a:srgbClr val="002060"/>
                </a:solidFill>
              </a:rPr>
              <a:t>Creating a community agreement/covenant</a:t>
            </a:r>
          </a:p>
          <a:p>
            <a:r>
              <a:rPr lang="en-US" sz="2800" dirty="0">
                <a:solidFill>
                  <a:srgbClr val="002060"/>
                </a:solidFill>
              </a:rPr>
              <a:t>All business items referred to the committee</a:t>
            </a:r>
          </a:p>
          <a:p>
            <a:r>
              <a:rPr lang="en-US" sz="2800" dirty="0">
                <a:solidFill>
                  <a:srgbClr val="002060"/>
                </a:solidFill>
              </a:rPr>
              <a:t>Hearing from others speaking to the committee</a:t>
            </a:r>
          </a:p>
          <a:p>
            <a:r>
              <a:rPr lang="en-US" sz="2800" dirty="0">
                <a:solidFill>
                  <a:srgbClr val="002060"/>
                </a:solidFill>
              </a:rPr>
              <a:t>Committee deliberations &amp; decision making</a:t>
            </a:r>
          </a:p>
          <a:p>
            <a:r>
              <a:rPr lang="en-US" sz="2800" dirty="0">
                <a:solidFill>
                  <a:srgbClr val="002060"/>
                </a:solidFill>
              </a:rPr>
              <a:t>Worship &amp; opportunity for prayer</a:t>
            </a:r>
          </a:p>
          <a:p>
            <a:pPr marL="114300" indent="0">
              <a:buNone/>
            </a:pPr>
            <a:endParaRPr lang="en-US" sz="2800" dirty="0">
              <a:solidFill>
                <a:srgbClr val="002060"/>
              </a:solidFill>
            </a:endParaRPr>
          </a:p>
          <a:p>
            <a:pPr marL="114300" indent="0">
              <a:buNone/>
            </a:pPr>
            <a:endParaRPr lang="en-US" sz="2800" dirty="0">
              <a:solidFill>
                <a:srgbClr val="002060"/>
              </a:solidFill>
            </a:endParaRPr>
          </a:p>
          <a:p>
            <a:pPr marL="0" indent="0">
              <a:buNone/>
            </a:pPr>
            <a:r>
              <a:rPr lang="en-US" sz="2800" dirty="0"/>
              <a:t> </a:t>
            </a:r>
          </a:p>
          <a:p>
            <a:endParaRPr lang="en-US" sz="2800" dirty="0"/>
          </a:p>
        </p:txBody>
      </p:sp>
    </p:spTree>
    <p:extLst>
      <p:ext uri="{BB962C8B-B14F-4D97-AF65-F5344CB8AC3E}">
        <p14:creationId xmlns:p14="http://schemas.microsoft.com/office/powerpoint/2010/main" val="157600944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40567F-DC40-869B-C642-EEB715B7A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E3E10-9B97-16BD-B36F-44F17EE42EA8}"/>
              </a:ext>
            </a:extLst>
          </p:cNvPr>
          <p:cNvSpPr>
            <a:spLocks noGrp="1"/>
          </p:cNvSpPr>
          <p:nvPr>
            <p:ph type="ctrTitle"/>
          </p:nvPr>
        </p:nvSpPr>
        <p:spPr>
          <a:xfrm>
            <a:off x="410227" y="320040"/>
            <a:ext cx="11225242" cy="2468880"/>
          </a:xfrm>
        </p:spPr>
        <p:txBody>
          <a:bodyPr/>
          <a:lstStyle/>
          <a:p>
            <a:r>
              <a:rPr lang="en-US" sz="7200" dirty="0">
                <a:solidFill>
                  <a:schemeClr val="bg1"/>
                </a:solidFill>
              </a:rPr>
              <a:t>Part 3</a:t>
            </a:r>
            <a:br>
              <a:rPr lang="en-US" sz="7200" dirty="0">
                <a:solidFill>
                  <a:schemeClr val="bg1"/>
                </a:solidFill>
              </a:rPr>
            </a:br>
            <a:r>
              <a:rPr lang="en-US" sz="7200" dirty="0">
                <a:solidFill>
                  <a:schemeClr val="bg1"/>
                </a:solidFill>
              </a:rPr>
              <a:t>Handling Business</a:t>
            </a:r>
            <a:endParaRPr lang="en-US" sz="12600" dirty="0">
              <a:solidFill>
                <a:schemeClr val="bg1"/>
              </a:solidFill>
            </a:endParaRPr>
          </a:p>
        </p:txBody>
      </p:sp>
      <p:pic>
        <p:nvPicPr>
          <p:cNvPr id="3" name="Picture 2">
            <a:extLst>
              <a:ext uri="{FF2B5EF4-FFF2-40B4-BE49-F238E27FC236}">
                <a16:creationId xmlns:a16="http://schemas.microsoft.com/office/drawing/2014/main" id="{684B999C-B667-B896-B705-29288A969E0C}"/>
              </a:ext>
            </a:extLst>
          </p:cNvPr>
          <p:cNvPicPr>
            <a:picLocks noChangeAspect="1"/>
          </p:cNvPicPr>
          <p:nvPr/>
        </p:nvPicPr>
        <p:blipFill>
          <a:blip r:embed="rId3"/>
          <a:stretch>
            <a:fillRect/>
          </a:stretch>
        </p:blipFill>
        <p:spPr>
          <a:xfrm>
            <a:off x="4657219" y="3429000"/>
            <a:ext cx="2877561" cy="2877561"/>
          </a:xfrm>
          <a:prstGeom prst="rect">
            <a:avLst/>
          </a:prstGeom>
        </p:spPr>
      </p:pic>
    </p:spTree>
    <p:extLst>
      <p:ext uri="{BB962C8B-B14F-4D97-AF65-F5344CB8AC3E}">
        <p14:creationId xmlns:p14="http://schemas.microsoft.com/office/powerpoint/2010/main" val="293901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1E7A-C4D7-4A0F-AE92-4A133102675E}"/>
              </a:ext>
            </a:extLst>
          </p:cNvPr>
          <p:cNvSpPr>
            <a:spLocks noGrp="1"/>
          </p:cNvSpPr>
          <p:nvPr>
            <p:ph type="title"/>
          </p:nvPr>
        </p:nvSpPr>
        <p:spPr>
          <a:xfrm>
            <a:off x="481668" y="250629"/>
            <a:ext cx="10825963" cy="1082694"/>
          </a:xfrm>
        </p:spPr>
        <p:txBody>
          <a:bodyPr/>
          <a:lstStyle/>
          <a:p>
            <a:pPr algn="ctr"/>
            <a:r>
              <a:rPr lang="en-US" sz="4000" dirty="0">
                <a:solidFill>
                  <a:srgbClr val="002060"/>
                </a:solidFill>
              </a:rPr>
              <a:t>Options for Recommendation to the Assembly </a:t>
            </a:r>
            <a:br>
              <a:rPr lang="en-US" sz="4800" dirty="0"/>
            </a:br>
            <a:br>
              <a:rPr lang="en-US" sz="4800" dirty="0"/>
            </a:br>
            <a:br>
              <a:rPr lang="en-US" sz="4800" dirty="0"/>
            </a:br>
            <a:endParaRPr lang="en-US" sz="4800" dirty="0"/>
          </a:p>
        </p:txBody>
      </p:sp>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884369" y="1225667"/>
            <a:ext cx="11391032" cy="5238632"/>
          </a:xfrm>
        </p:spPr>
        <p:txBody>
          <a:bodyPr>
            <a:noAutofit/>
          </a:bodyPr>
          <a:lstStyle/>
          <a:p>
            <a:r>
              <a:rPr lang="en-US" sz="2400" dirty="0">
                <a:solidFill>
                  <a:srgbClr val="002060"/>
                </a:solidFill>
              </a:rPr>
              <a:t>Approve</a:t>
            </a:r>
            <a:br>
              <a:rPr lang="en-US" sz="2400" dirty="0">
                <a:solidFill>
                  <a:srgbClr val="002060"/>
                </a:solidFill>
              </a:rPr>
            </a:br>
            <a:r>
              <a:rPr lang="en-US" sz="2400" dirty="0">
                <a:solidFill>
                  <a:srgbClr val="002060"/>
                </a:solidFill>
              </a:rPr>
              <a:t>	with amendment and/or comment</a:t>
            </a:r>
            <a:endParaRPr lang="en-US" sz="2400" b="1" dirty="0">
              <a:solidFill>
                <a:srgbClr val="002060"/>
              </a:solidFill>
            </a:endParaRPr>
          </a:p>
          <a:p>
            <a:r>
              <a:rPr lang="en-US" sz="2400" dirty="0">
                <a:solidFill>
                  <a:srgbClr val="002060"/>
                </a:solidFill>
              </a:rPr>
              <a:t>Disapprove</a:t>
            </a:r>
            <a:br>
              <a:rPr lang="en-US" sz="2400" dirty="0">
                <a:solidFill>
                  <a:srgbClr val="002060"/>
                </a:solidFill>
              </a:rPr>
            </a:br>
            <a:r>
              <a:rPr lang="en-US" sz="2400" dirty="0">
                <a:solidFill>
                  <a:srgbClr val="002060"/>
                </a:solidFill>
              </a:rPr>
              <a:t>	with comment</a:t>
            </a:r>
            <a:endParaRPr lang="en-US" sz="2400" b="1" dirty="0">
              <a:solidFill>
                <a:srgbClr val="002060"/>
              </a:solidFill>
            </a:endParaRPr>
          </a:p>
          <a:p>
            <a:r>
              <a:rPr lang="en-US" sz="2400" dirty="0">
                <a:solidFill>
                  <a:srgbClr val="002060"/>
                </a:solidFill>
              </a:rPr>
              <a:t>Refer (to a named agency/committee)</a:t>
            </a:r>
            <a:br>
              <a:rPr lang="en-US" sz="2400" dirty="0">
                <a:solidFill>
                  <a:srgbClr val="002060"/>
                </a:solidFill>
              </a:rPr>
            </a:br>
            <a:r>
              <a:rPr lang="en-US" sz="2400" dirty="0">
                <a:solidFill>
                  <a:srgbClr val="002060"/>
                </a:solidFill>
              </a:rPr>
              <a:t>	with comment</a:t>
            </a:r>
            <a:endParaRPr lang="en-US" sz="2400" b="1" dirty="0">
              <a:solidFill>
                <a:srgbClr val="002060"/>
              </a:solidFill>
            </a:endParaRPr>
          </a:p>
          <a:p>
            <a:r>
              <a:rPr lang="en-US" sz="2400" dirty="0">
                <a:solidFill>
                  <a:srgbClr val="002060"/>
                </a:solidFill>
              </a:rPr>
              <a:t>Answer by an alternate resolution (adoption of new text)</a:t>
            </a:r>
            <a:endParaRPr lang="en-US" sz="2400" b="1" dirty="0">
              <a:solidFill>
                <a:srgbClr val="002060"/>
              </a:solidFill>
            </a:endParaRPr>
          </a:p>
          <a:p>
            <a:r>
              <a:rPr lang="en-US" sz="2400" dirty="0">
                <a:solidFill>
                  <a:srgbClr val="002060"/>
                </a:solidFill>
              </a:rPr>
              <a:t>Answer by action taken on a different item in the same committee</a:t>
            </a:r>
            <a:endParaRPr lang="en-US" sz="2400" b="1" dirty="0">
              <a:solidFill>
                <a:srgbClr val="002060"/>
              </a:solidFill>
            </a:endParaRPr>
          </a:p>
        </p:txBody>
      </p:sp>
    </p:spTree>
    <p:extLst>
      <p:ext uri="{BB962C8B-B14F-4D97-AF65-F5344CB8AC3E}">
        <p14:creationId xmlns:p14="http://schemas.microsoft.com/office/powerpoint/2010/main" val="31090869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D154DF-A7FB-4830-961A-F011F453FEB9}"/>
              </a:ext>
            </a:extLst>
          </p:cNvPr>
          <p:cNvSpPr>
            <a:spLocks noGrp="1"/>
          </p:cNvSpPr>
          <p:nvPr>
            <p:ph type="body" idx="1"/>
          </p:nvPr>
        </p:nvSpPr>
        <p:spPr>
          <a:xfrm>
            <a:off x="415600" y="312266"/>
            <a:ext cx="11360800" cy="6353710"/>
          </a:xfrm>
        </p:spPr>
        <p:txBody>
          <a:bodyPr/>
          <a:lstStyle/>
          <a:p>
            <a:pPr marL="152396" indent="0" algn="ctr">
              <a:buNone/>
            </a:pPr>
            <a:endParaRPr lang="en-US" sz="1800" dirty="0">
              <a:solidFill>
                <a:srgbClr val="002060"/>
              </a:solidFill>
            </a:endParaRPr>
          </a:p>
          <a:p>
            <a:pPr marL="0" marR="0" indent="0" algn="ctr">
              <a:lnSpc>
                <a:spcPct val="107000"/>
              </a:lnSpc>
              <a:spcBef>
                <a:spcPts val="0"/>
              </a:spcBef>
              <a:spcAft>
                <a:spcPts val="0"/>
              </a:spcAft>
              <a:buNone/>
            </a:pPr>
            <a:r>
              <a:rPr lang="en-US" sz="4000" dirty="0">
                <a:solidFill>
                  <a:srgbClr val="002060"/>
                </a:solidFill>
                <a:effectLst/>
                <a:latin typeface="+mj-lt"/>
                <a:ea typeface="Times New Roman" panose="02020603050405020304" pitchFamily="18" charset="0"/>
                <a:cs typeface="Calibri" panose="020F0502020204030204" pitchFamily="34" charset="0"/>
              </a:rPr>
              <a:t>Getting to a Motion in Committee</a:t>
            </a:r>
            <a:endParaRPr lang="en-US" sz="4000" dirty="0">
              <a:solidFill>
                <a:srgbClr val="002060"/>
              </a:solidFill>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will now consider item [##], [title or brief description].” </a:t>
            </a:r>
            <a:b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000" i="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In some cases, you might be looking at more than one item at a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will first hear from [overture advocates, a representative of the committee or other group bringing the report, ACC, etc., in appropriate order].  I recognize [resource person] to speak to this recommendation.”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Resource person(s) speak when recognized.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“Thank you, _________.”</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 marR="0" indent="0">
              <a:lnSpc>
                <a:spcPct val="107000"/>
              </a:lnSpc>
              <a:spcBef>
                <a:spcPts val="0"/>
              </a:spcBef>
              <a:spcAft>
                <a:spcPts val="0"/>
              </a:spcAft>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there any questions?”</a:t>
            </a:r>
            <a:b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r>
              <a:rPr lang="en-US" sz="2000" i="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Depending on the circumstances, you can invite questions after all have spoken or after each speaker.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i="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“Is there a motion?”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973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268FD7-A93B-4C01-A9BC-7D4385C5C65F}"/>
              </a:ext>
            </a:extLst>
          </p:cNvPr>
          <p:cNvSpPr>
            <a:spLocks noGrp="1"/>
          </p:cNvSpPr>
          <p:nvPr>
            <p:ph type="body" idx="1"/>
          </p:nvPr>
        </p:nvSpPr>
        <p:spPr>
          <a:xfrm>
            <a:off x="4812449" y="293047"/>
            <a:ext cx="11360800" cy="4555200"/>
          </a:xfrm>
        </p:spPr>
        <p:txBody>
          <a:bodyPr/>
          <a:lstStyle/>
          <a:p>
            <a:pPr marL="1166813" lvl="2" indent="-514350">
              <a:buFont typeface="Calibri" panose="020F0502020204030204" pitchFamily="34" charset="0"/>
              <a:buAutoNum type="arabicPeriod"/>
            </a:pPr>
            <a:r>
              <a:rPr lang="en-US" altLang="en-US" sz="2400">
                <a:solidFill>
                  <a:srgbClr val="002060"/>
                </a:solidFill>
              </a:rPr>
              <a:t>Motion moved</a:t>
            </a:r>
          </a:p>
          <a:p>
            <a:pPr marL="1166813" lvl="2" indent="-514350">
              <a:buFont typeface="Calibri" panose="020F0502020204030204" pitchFamily="34" charset="0"/>
              <a:buAutoNum type="arabicPeriod"/>
            </a:pPr>
            <a:r>
              <a:rPr lang="en-US" altLang="en-US" sz="2400">
                <a:solidFill>
                  <a:srgbClr val="002060"/>
                </a:solidFill>
              </a:rPr>
              <a:t>[Seconded]</a:t>
            </a:r>
          </a:p>
          <a:p>
            <a:pPr marL="1166813" lvl="2" indent="-514350">
              <a:buFont typeface="Calibri" panose="020F0502020204030204" pitchFamily="34" charset="0"/>
              <a:buAutoNum type="arabicPeriod"/>
            </a:pPr>
            <a:r>
              <a:rPr lang="en-US" altLang="en-US" sz="2400">
                <a:solidFill>
                  <a:srgbClr val="002060"/>
                </a:solidFill>
              </a:rPr>
              <a:t>Moderator states the question</a:t>
            </a:r>
          </a:p>
          <a:p>
            <a:pPr marL="1166813" lvl="2" indent="-514350">
              <a:buFont typeface="Calibri" panose="020F0502020204030204" pitchFamily="34" charset="0"/>
              <a:buAutoNum type="arabicPeriod"/>
            </a:pPr>
            <a:r>
              <a:rPr lang="en-US" altLang="en-US" sz="2400">
                <a:solidFill>
                  <a:srgbClr val="002060"/>
                </a:solidFill>
              </a:rPr>
              <a:t>Moderator calls for debate</a:t>
            </a:r>
          </a:p>
          <a:p>
            <a:pPr marL="1166813" lvl="2" indent="-514350">
              <a:buFont typeface="Calibri" panose="020F0502020204030204" pitchFamily="34" charset="0"/>
              <a:buAutoNum type="arabicPeriod"/>
            </a:pPr>
            <a:r>
              <a:rPr lang="en-US" altLang="en-US" sz="2400">
                <a:solidFill>
                  <a:srgbClr val="002060"/>
                </a:solidFill>
              </a:rPr>
              <a:t>Moderator states the question</a:t>
            </a:r>
          </a:p>
          <a:p>
            <a:pPr marL="1166813" lvl="2" indent="-514350">
              <a:buFont typeface="Calibri" panose="020F0502020204030204" pitchFamily="34" charset="0"/>
              <a:buAutoNum type="arabicPeriod"/>
            </a:pPr>
            <a:r>
              <a:rPr lang="en-US" altLang="en-US" sz="2400">
                <a:solidFill>
                  <a:srgbClr val="002060"/>
                </a:solidFill>
              </a:rPr>
              <a:t>Moderator puts the question</a:t>
            </a:r>
          </a:p>
          <a:p>
            <a:pPr marL="1166813" lvl="2" indent="-514350">
              <a:buFont typeface="Calibri" panose="020F0502020204030204" pitchFamily="34" charset="0"/>
              <a:buAutoNum type="arabicPeriod"/>
            </a:pPr>
            <a:r>
              <a:rPr lang="en-US" altLang="en-US" sz="2400">
                <a:solidFill>
                  <a:srgbClr val="002060"/>
                </a:solidFill>
              </a:rPr>
              <a:t>Vote taken </a:t>
            </a:r>
          </a:p>
          <a:p>
            <a:pPr marL="1166813" lvl="2" indent="-514350">
              <a:buFont typeface="Calibri" panose="020F0502020204030204" pitchFamily="34" charset="0"/>
              <a:buAutoNum type="arabicPeriod"/>
            </a:pPr>
            <a:r>
              <a:rPr lang="en-US" altLang="en-US" sz="2400">
                <a:solidFill>
                  <a:srgbClr val="002060"/>
                </a:solidFill>
              </a:rPr>
              <a:t>Moderator declares results</a:t>
            </a:r>
          </a:p>
          <a:p>
            <a:pPr marL="1166813" lvl="2" indent="-514350">
              <a:buFont typeface="Calibri" panose="020F0502020204030204" pitchFamily="34" charset="0"/>
              <a:buAutoNum type="arabicPeriod"/>
            </a:pPr>
            <a:r>
              <a:rPr lang="en-US" altLang="en-US" sz="2400">
                <a:solidFill>
                  <a:srgbClr val="002060"/>
                </a:solidFill>
              </a:rPr>
              <a:t>Moderator explains effect</a:t>
            </a:r>
          </a:p>
          <a:p>
            <a:endParaRPr lang="en-US"/>
          </a:p>
        </p:txBody>
      </p:sp>
      <p:sp>
        <p:nvSpPr>
          <p:cNvPr id="4" name="TextBox 3">
            <a:extLst>
              <a:ext uri="{FF2B5EF4-FFF2-40B4-BE49-F238E27FC236}">
                <a16:creationId xmlns:a16="http://schemas.microsoft.com/office/drawing/2014/main" id="{013E2398-8558-4E42-9F2B-C0C8F498FD5A}"/>
              </a:ext>
            </a:extLst>
          </p:cNvPr>
          <p:cNvSpPr txBox="1"/>
          <p:nvPr/>
        </p:nvSpPr>
        <p:spPr>
          <a:xfrm>
            <a:off x="482993" y="1859340"/>
            <a:ext cx="3949700" cy="1569660"/>
          </a:xfrm>
          <a:prstGeom prst="rect">
            <a:avLst/>
          </a:prstGeom>
          <a:noFill/>
        </p:spPr>
        <p:txBody>
          <a:bodyPr wrap="square" rtlCol="0">
            <a:spAutoFit/>
          </a:bodyPr>
          <a:lstStyle/>
          <a:p>
            <a:pPr lvl="1" algn="ctr"/>
            <a:r>
              <a:rPr lang="en-US" sz="4800" dirty="0">
                <a:solidFill>
                  <a:srgbClr val="002060"/>
                </a:solidFill>
              </a:rPr>
              <a:t>Processing a Motion</a:t>
            </a:r>
          </a:p>
        </p:txBody>
      </p:sp>
    </p:spTree>
    <p:extLst>
      <p:ext uri="{BB962C8B-B14F-4D97-AF65-F5344CB8AC3E}">
        <p14:creationId xmlns:p14="http://schemas.microsoft.com/office/powerpoint/2010/main" val="60650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47C07F-C00F-B3EB-8296-E33409FC1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B9922-2FF7-13E3-A98A-F6D958E36782}"/>
              </a:ext>
            </a:extLst>
          </p:cNvPr>
          <p:cNvSpPr>
            <a:spLocks noGrp="1"/>
          </p:cNvSpPr>
          <p:nvPr>
            <p:ph type="title"/>
          </p:nvPr>
        </p:nvSpPr>
        <p:spPr>
          <a:xfrm>
            <a:off x="481668" y="250629"/>
            <a:ext cx="10825963" cy="1082694"/>
          </a:xfrm>
        </p:spPr>
        <p:txBody>
          <a:bodyPr/>
          <a:lstStyle/>
          <a:p>
            <a:pPr algn="ctr"/>
            <a:r>
              <a:rPr lang="en-US" sz="4000" dirty="0">
                <a:solidFill>
                  <a:srgbClr val="002060"/>
                </a:solidFill>
              </a:rPr>
              <a:t>Tools to Handle Some Business</a:t>
            </a:r>
            <a:br>
              <a:rPr lang="en-US" sz="4800" dirty="0"/>
            </a:br>
            <a:br>
              <a:rPr lang="en-US" sz="4800" dirty="0"/>
            </a:br>
            <a:br>
              <a:rPr lang="en-US" sz="4800" dirty="0"/>
            </a:br>
            <a:endParaRPr lang="en-US" sz="4800" dirty="0"/>
          </a:p>
        </p:txBody>
      </p:sp>
      <p:sp>
        <p:nvSpPr>
          <p:cNvPr id="3" name="Content Placeholder 2">
            <a:extLst>
              <a:ext uri="{FF2B5EF4-FFF2-40B4-BE49-F238E27FC236}">
                <a16:creationId xmlns:a16="http://schemas.microsoft.com/office/drawing/2014/main" id="{4CE29747-DB4A-0C70-DAF7-E0C30163E9A4}"/>
              </a:ext>
            </a:extLst>
          </p:cNvPr>
          <p:cNvSpPr>
            <a:spLocks noGrp="1"/>
          </p:cNvSpPr>
          <p:nvPr>
            <p:ph idx="1"/>
          </p:nvPr>
        </p:nvSpPr>
        <p:spPr>
          <a:xfrm>
            <a:off x="884369" y="1225667"/>
            <a:ext cx="11391032" cy="5238632"/>
          </a:xfrm>
        </p:spPr>
        <p:txBody>
          <a:bodyPr>
            <a:noAutofit/>
          </a:bodyPr>
          <a:lstStyle/>
          <a:p>
            <a:pPr>
              <a:lnSpc>
                <a:spcPct val="150000"/>
              </a:lnSpc>
            </a:pPr>
            <a:r>
              <a:rPr lang="en-US" sz="2400" dirty="0">
                <a:solidFill>
                  <a:srgbClr val="002060"/>
                </a:solidFill>
              </a:rPr>
              <a:t>Multiple similar items of business</a:t>
            </a:r>
          </a:p>
          <a:p>
            <a:pPr>
              <a:lnSpc>
                <a:spcPct val="150000"/>
              </a:lnSpc>
            </a:pPr>
            <a:r>
              <a:rPr lang="en-US" sz="2400" dirty="0">
                <a:solidFill>
                  <a:srgbClr val="002060"/>
                </a:solidFill>
              </a:rPr>
              <a:t>Division of a Question (RONR 27:1-15)</a:t>
            </a:r>
          </a:p>
          <a:p>
            <a:pPr>
              <a:lnSpc>
                <a:spcPct val="150000"/>
              </a:lnSpc>
            </a:pPr>
            <a:r>
              <a:rPr lang="en-US" sz="2400" dirty="0">
                <a:solidFill>
                  <a:srgbClr val="002060"/>
                </a:solidFill>
              </a:rPr>
              <a:t>Consideration by paragraph or seriatim (RONR 28:1-11)</a:t>
            </a:r>
            <a:endParaRPr lang="en-US" sz="2400" b="1" dirty="0">
              <a:solidFill>
                <a:srgbClr val="002060"/>
              </a:solidFill>
            </a:endParaRPr>
          </a:p>
          <a:p>
            <a:pPr marL="114300" indent="0">
              <a:lnSpc>
                <a:spcPct val="150000"/>
              </a:lnSpc>
              <a:buNone/>
            </a:pPr>
            <a:br>
              <a:rPr lang="en-US" sz="2400" dirty="0">
                <a:solidFill>
                  <a:srgbClr val="002060"/>
                </a:solidFill>
              </a:rPr>
            </a:br>
            <a:r>
              <a:rPr lang="en-US" sz="2400" dirty="0">
                <a:solidFill>
                  <a:srgbClr val="002060"/>
                </a:solidFill>
              </a:rPr>
              <a:t>	</a:t>
            </a:r>
            <a:endParaRPr lang="en-US" sz="2400" b="1" dirty="0">
              <a:solidFill>
                <a:srgbClr val="002060"/>
              </a:solidFill>
            </a:endParaRPr>
          </a:p>
        </p:txBody>
      </p:sp>
    </p:spTree>
    <p:extLst>
      <p:ext uri="{BB962C8B-B14F-4D97-AF65-F5344CB8AC3E}">
        <p14:creationId xmlns:p14="http://schemas.microsoft.com/office/powerpoint/2010/main" val="578258571"/>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B5AD6B-66B1-7CC2-0158-35F8FF32B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B512B-D759-73AD-0F94-659FBA00F24A}"/>
              </a:ext>
            </a:extLst>
          </p:cNvPr>
          <p:cNvSpPr>
            <a:spLocks noGrp="1"/>
          </p:cNvSpPr>
          <p:nvPr>
            <p:ph type="title"/>
          </p:nvPr>
        </p:nvSpPr>
        <p:spPr>
          <a:xfrm>
            <a:off x="481668" y="250629"/>
            <a:ext cx="10825963" cy="1082694"/>
          </a:xfrm>
        </p:spPr>
        <p:txBody>
          <a:bodyPr/>
          <a:lstStyle/>
          <a:p>
            <a:pPr algn="ctr"/>
            <a:r>
              <a:rPr lang="en-US" sz="4000" dirty="0">
                <a:solidFill>
                  <a:srgbClr val="002060"/>
                </a:solidFill>
              </a:rPr>
              <a:t>Options for Discussion of Business</a:t>
            </a:r>
            <a:br>
              <a:rPr lang="en-US" sz="4800" dirty="0"/>
            </a:br>
            <a:br>
              <a:rPr lang="en-US" sz="4800" dirty="0"/>
            </a:br>
            <a:br>
              <a:rPr lang="en-US" sz="4800" dirty="0"/>
            </a:br>
            <a:endParaRPr lang="en-US" sz="4800" dirty="0"/>
          </a:p>
        </p:txBody>
      </p:sp>
      <p:sp>
        <p:nvSpPr>
          <p:cNvPr id="3" name="Content Placeholder 2">
            <a:extLst>
              <a:ext uri="{FF2B5EF4-FFF2-40B4-BE49-F238E27FC236}">
                <a16:creationId xmlns:a16="http://schemas.microsoft.com/office/drawing/2014/main" id="{A7971D74-5FBD-713A-13E7-6C7CACCA7524}"/>
              </a:ext>
            </a:extLst>
          </p:cNvPr>
          <p:cNvSpPr>
            <a:spLocks noGrp="1"/>
          </p:cNvSpPr>
          <p:nvPr>
            <p:ph idx="1"/>
          </p:nvPr>
        </p:nvSpPr>
        <p:spPr>
          <a:xfrm>
            <a:off x="884369" y="1243955"/>
            <a:ext cx="11391032" cy="5238632"/>
          </a:xfrm>
        </p:spPr>
        <p:txBody>
          <a:bodyPr>
            <a:noAutofit/>
          </a:bodyPr>
          <a:lstStyle/>
          <a:p>
            <a:pPr>
              <a:lnSpc>
                <a:spcPct val="150000"/>
              </a:lnSpc>
            </a:pPr>
            <a:r>
              <a:rPr lang="en-US" sz="2400" dirty="0">
                <a:solidFill>
                  <a:srgbClr val="002060"/>
                </a:solidFill>
              </a:rPr>
              <a:t>Quasi Committee of the Whole (RONR 52:19-23)</a:t>
            </a:r>
          </a:p>
          <a:p>
            <a:pPr>
              <a:lnSpc>
                <a:spcPct val="150000"/>
              </a:lnSpc>
            </a:pPr>
            <a:r>
              <a:rPr lang="en-US" sz="2400" dirty="0">
                <a:solidFill>
                  <a:srgbClr val="002060"/>
                </a:solidFill>
              </a:rPr>
              <a:t>Informal Consideration (RONR 52:24-27)</a:t>
            </a:r>
          </a:p>
          <a:p>
            <a:pPr>
              <a:lnSpc>
                <a:spcPct val="150000"/>
              </a:lnSpc>
            </a:pPr>
            <a:r>
              <a:rPr lang="en-US" sz="2400" dirty="0">
                <a:solidFill>
                  <a:srgbClr val="002060"/>
                </a:solidFill>
              </a:rPr>
              <a:t>Aids to Crystallization of Opinion (RONR 52:28)</a:t>
            </a:r>
          </a:p>
          <a:p>
            <a:pPr marL="114300" indent="0">
              <a:buNone/>
            </a:pPr>
            <a:br>
              <a:rPr lang="en-US" sz="2400" dirty="0">
                <a:solidFill>
                  <a:srgbClr val="002060"/>
                </a:solidFill>
              </a:rPr>
            </a:br>
            <a:r>
              <a:rPr lang="en-US" sz="2400" dirty="0">
                <a:solidFill>
                  <a:srgbClr val="002060"/>
                </a:solidFill>
              </a:rPr>
              <a:t>	</a:t>
            </a:r>
            <a:endParaRPr lang="en-US" sz="2400" b="1" dirty="0">
              <a:solidFill>
                <a:srgbClr val="002060"/>
              </a:solidFill>
            </a:endParaRPr>
          </a:p>
        </p:txBody>
      </p:sp>
    </p:spTree>
    <p:extLst>
      <p:ext uri="{BB962C8B-B14F-4D97-AF65-F5344CB8AC3E}">
        <p14:creationId xmlns:p14="http://schemas.microsoft.com/office/powerpoint/2010/main" val="229923141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B8FEB6-2044-4679-87B3-818B212C21AB}"/>
              </a:ext>
            </a:extLst>
          </p:cNvPr>
          <p:cNvPicPr>
            <a:picLocks noChangeAspect="1"/>
          </p:cNvPicPr>
          <p:nvPr/>
        </p:nvPicPr>
        <p:blipFill rotWithShape="1">
          <a:blip r:embed="rId3">
            <a:extLst>
              <a:ext uri="{28A0092B-C50C-407E-A947-70E740481C1C}">
                <a14:useLocalDpi xmlns:a14="http://schemas.microsoft.com/office/drawing/2010/main" val="0"/>
              </a:ext>
            </a:extLst>
          </a:blip>
          <a:srcRect l="1806" t="-5180" r="3267" b="28973"/>
          <a:stretch/>
        </p:blipFill>
        <p:spPr>
          <a:xfrm>
            <a:off x="2929462" y="101500"/>
            <a:ext cx="6126480" cy="6424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840612"/>
      </p:ext>
    </p:extLst>
  </p:cSld>
  <p:clrMapOvr>
    <a:overrideClrMapping bg1="lt1" tx1="dk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74F9A-1ECB-417D-B8E3-C5C60EC53538}"/>
              </a:ext>
            </a:extLst>
          </p:cNvPr>
          <p:cNvPicPr>
            <a:picLocks noChangeAspect="1"/>
          </p:cNvPicPr>
          <p:nvPr/>
        </p:nvPicPr>
        <p:blipFill rotWithShape="1">
          <a:blip r:embed="rId3">
            <a:extLst>
              <a:ext uri="{28A0092B-C50C-407E-A947-70E740481C1C}">
                <a14:useLocalDpi xmlns:a14="http://schemas.microsoft.com/office/drawing/2010/main" val="0"/>
              </a:ext>
            </a:extLst>
          </a:blip>
          <a:srcRect l="-3835" t="-706" r="-11902" b="24092"/>
          <a:stretch/>
        </p:blipFill>
        <p:spPr>
          <a:xfrm>
            <a:off x="2656390" y="127537"/>
            <a:ext cx="6879219" cy="6522387"/>
          </a:xfrm>
          <a:prstGeom prst="rect">
            <a:avLst/>
          </a:prstGeom>
        </p:spPr>
      </p:pic>
    </p:spTree>
    <p:extLst>
      <p:ext uri="{BB962C8B-B14F-4D97-AF65-F5344CB8AC3E}">
        <p14:creationId xmlns:p14="http://schemas.microsoft.com/office/powerpoint/2010/main" val="201910850"/>
      </p:ext>
    </p:extLst>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C3BD7A-AD3E-F497-29B9-BB7883F18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CF1F0-C8F0-5DEE-6B77-EA63F02241DE}"/>
              </a:ext>
            </a:extLst>
          </p:cNvPr>
          <p:cNvSpPr>
            <a:spLocks noGrp="1"/>
          </p:cNvSpPr>
          <p:nvPr>
            <p:ph type="ctrTitle"/>
          </p:nvPr>
        </p:nvSpPr>
        <p:spPr>
          <a:xfrm>
            <a:off x="410227" y="320040"/>
            <a:ext cx="11225242" cy="2468880"/>
          </a:xfrm>
        </p:spPr>
        <p:txBody>
          <a:bodyPr/>
          <a:lstStyle/>
          <a:p>
            <a:r>
              <a:rPr lang="en-US" sz="7200" dirty="0">
                <a:solidFill>
                  <a:schemeClr val="bg1"/>
                </a:solidFill>
              </a:rPr>
              <a:t>Part 4</a:t>
            </a:r>
            <a:br>
              <a:rPr lang="en-US" sz="7200" dirty="0">
                <a:solidFill>
                  <a:schemeClr val="bg1"/>
                </a:solidFill>
              </a:rPr>
            </a:br>
            <a:r>
              <a:rPr lang="en-US" sz="7200" dirty="0">
                <a:solidFill>
                  <a:schemeClr val="bg1"/>
                </a:solidFill>
              </a:rPr>
              <a:t>Subsidiary Motions</a:t>
            </a:r>
            <a:endParaRPr lang="en-US" sz="12600" dirty="0">
              <a:solidFill>
                <a:schemeClr val="bg1"/>
              </a:solidFill>
            </a:endParaRPr>
          </a:p>
        </p:txBody>
      </p:sp>
      <p:pic>
        <p:nvPicPr>
          <p:cNvPr id="3" name="Picture 2">
            <a:extLst>
              <a:ext uri="{FF2B5EF4-FFF2-40B4-BE49-F238E27FC236}">
                <a16:creationId xmlns:a16="http://schemas.microsoft.com/office/drawing/2014/main" id="{ACC5BD90-0905-CB16-F782-63AD60FAF7E3}"/>
              </a:ext>
            </a:extLst>
          </p:cNvPr>
          <p:cNvPicPr>
            <a:picLocks noChangeAspect="1"/>
          </p:cNvPicPr>
          <p:nvPr/>
        </p:nvPicPr>
        <p:blipFill>
          <a:blip r:embed="rId3"/>
          <a:stretch>
            <a:fillRect/>
          </a:stretch>
        </p:blipFill>
        <p:spPr>
          <a:xfrm>
            <a:off x="4657219" y="3429000"/>
            <a:ext cx="2877561" cy="2877561"/>
          </a:xfrm>
          <a:prstGeom prst="rect">
            <a:avLst/>
          </a:prstGeom>
        </p:spPr>
      </p:pic>
    </p:spTree>
    <p:extLst>
      <p:ext uri="{BB962C8B-B14F-4D97-AF65-F5344CB8AC3E}">
        <p14:creationId xmlns:p14="http://schemas.microsoft.com/office/powerpoint/2010/main" val="363405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5D2844-7E84-1365-5D80-1C48D4DCB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A6E8B-4C22-0F1F-F049-FCF063EBC4D8}"/>
              </a:ext>
            </a:extLst>
          </p:cNvPr>
          <p:cNvSpPr>
            <a:spLocks noGrp="1"/>
          </p:cNvSpPr>
          <p:nvPr>
            <p:ph type="ctrTitle"/>
          </p:nvPr>
        </p:nvSpPr>
        <p:spPr>
          <a:xfrm>
            <a:off x="483379" y="392686"/>
            <a:ext cx="11225242" cy="2697985"/>
          </a:xfrm>
        </p:spPr>
        <p:txBody>
          <a:bodyPr/>
          <a:lstStyle/>
          <a:p>
            <a:br>
              <a:rPr lang="en-US" sz="7200" dirty="0">
                <a:solidFill>
                  <a:schemeClr val="bg1"/>
                </a:solidFill>
              </a:rPr>
            </a:br>
            <a:r>
              <a:rPr lang="en-US" sz="7200" dirty="0">
                <a:solidFill>
                  <a:schemeClr val="bg1"/>
                </a:solidFill>
              </a:rPr>
              <a:t>Part 1</a:t>
            </a:r>
            <a:br>
              <a:rPr lang="en-US" sz="7200" dirty="0">
                <a:solidFill>
                  <a:schemeClr val="bg1"/>
                </a:solidFill>
              </a:rPr>
            </a:br>
            <a:r>
              <a:rPr lang="en-US" sz="7200" dirty="0">
                <a:solidFill>
                  <a:schemeClr val="bg1"/>
                </a:solidFill>
              </a:rPr>
              <a:t>Foundational Principles</a:t>
            </a:r>
            <a:endParaRPr lang="en-US" sz="12600" dirty="0">
              <a:solidFill>
                <a:schemeClr val="bg1"/>
              </a:solidFill>
            </a:endParaRPr>
          </a:p>
        </p:txBody>
      </p:sp>
      <p:pic>
        <p:nvPicPr>
          <p:cNvPr id="3" name="Picture 2">
            <a:extLst>
              <a:ext uri="{FF2B5EF4-FFF2-40B4-BE49-F238E27FC236}">
                <a16:creationId xmlns:a16="http://schemas.microsoft.com/office/drawing/2014/main" id="{2E5A5E69-0997-A5ED-2AD5-346CDEA8D556}"/>
              </a:ext>
            </a:extLst>
          </p:cNvPr>
          <p:cNvPicPr>
            <a:picLocks noChangeAspect="1"/>
          </p:cNvPicPr>
          <p:nvPr/>
        </p:nvPicPr>
        <p:blipFill>
          <a:blip r:embed="rId3"/>
          <a:stretch>
            <a:fillRect/>
          </a:stretch>
        </p:blipFill>
        <p:spPr>
          <a:xfrm>
            <a:off x="4657219" y="3429000"/>
            <a:ext cx="2877561" cy="2877561"/>
          </a:xfrm>
          <a:prstGeom prst="rect">
            <a:avLst/>
          </a:prstGeom>
        </p:spPr>
      </p:pic>
    </p:spTree>
    <p:extLst>
      <p:ext uri="{BB962C8B-B14F-4D97-AF65-F5344CB8AC3E}">
        <p14:creationId xmlns:p14="http://schemas.microsoft.com/office/powerpoint/2010/main" val="95418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3D7B240-FC5B-E6AE-3D81-D9794AFA22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FD7404-2F33-0078-6767-76AFB4CB4B7F}"/>
              </a:ext>
            </a:extLst>
          </p:cNvPr>
          <p:cNvPicPr>
            <a:picLocks noChangeAspect="1"/>
          </p:cNvPicPr>
          <p:nvPr/>
        </p:nvPicPr>
        <p:blipFill rotWithShape="1">
          <a:blip r:embed="rId3">
            <a:extLst>
              <a:ext uri="{28A0092B-C50C-407E-A947-70E740481C1C}">
                <a14:useLocalDpi xmlns:a14="http://schemas.microsoft.com/office/drawing/2010/main" val="0"/>
              </a:ext>
            </a:extLst>
          </a:blip>
          <a:srcRect l="1806" t="-5180" r="3267" b="28973"/>
          <a:stretch/>
        </p:blipFill>
        <p:spPr>
          <a:xfrm>
            <a:off x="2929462" y="101500"/>
            <a:ext cx="6126480" cy="6424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684414"/>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493664" y="2417831"/>
            <a:ext cx="11505732" cy="4263460"/>
          </a:xfrm>
        </p:spPr>
        <p:txBody>
          <a:bodyPr>
            <a:noAutofit/>
          </a:bodyPr>
          <a:lstStyle/>
          <a:p>
            <a:pPr marL="0" indent="0" algn="ctr">
              <a:buNone/>
            </a:pPr>
            <a:r>
              <a:rPr lang="en-US" sz="5400" b="1"/>
              <a:t>Main Motion</a:t>
            </a:r>
            <a:endParaRPr lang="en-US" sz="5400"/>
          </a:p>
          <a:p>
            <a:pPr marL="0" indent="0" algn="ctr">
              <a:buNone/>
            </a:pPr>
            <a:r>
              <a:rPr lang="en-US" sz="5400" b="1"/>
              <a:t>1</a:t>
            </a:r>
            <a:endParaRPr lang="en-US" sz="5400"/>
          </a:p>
          <a:p>
            <a:pPr marL="0" indent="0">
              <a:buNone/>
            </a:pPr>
            <a:endParaRPr lang="en-US"/>
          </a:p>
          <a:p>
            <a:endParaRPr lang="en-US" sz="3600"/>
          </a:p>
        </p:txBody>
      </p:sp>
      <p:sp>
        <p:nvSpPr>
          <p:cNvPr id="2" name="Rectangle 1">
            <a:extLst>
              <a:ext uri="{FF2B5EF4-FFF2-40B4-BE49-F238E27FC236}">
                <a16:creationId xmlns:a16="http://schemas.microsoft.com/office/drawing/2014/main" id="{5083323E-697F-4C52-A3F9-281654F4D6E0}"/>
              </a:ext>
            </a:extLst>
          </p:cNvPr>
          <p:cNvSpPr/>
          <p:nvPr/>
        </p:nvSpPr>
        <p:spPr>
          <a:xfrm>
            <a:off x="3245466" y="79392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825588285"/>
      </p:ext>
    </p:extLst>
  </p:cSld>
  <p:clrMapOvr>
    <a:overrideClrMapping bg1="lt1" tx1="dk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1E7A-C4D7-4A0F-AE92-4A133102675E}"/>
              </a:ext>
            </a:extLst>
          </p:cNvPr>
          <p:cNvSpPr>
            <a:spLocks noGrp="1"/>
          </p:cNvSpPr>
          <p:nvPr>
            <p:ph type="title"/>
          </p:nvPr>
        </p:nvSpPr>
        <p:spPr/>
        <p:txBody>
          <a:bodyPr/>
          <a:lstStyle/>
          <a:p>
            <a:r>
              <a:rPr lang="en-US" sz="4000" dirty="0">
                <a:solidFill>
                  <a:srgbClr val="002060"/>
                </a:solidFill>
              </a:rPr>
              <a:t>Does it Need a Second?</a:t>
            </a:r>
          </a:p>
        </p:txBody>
      </p:sp>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1103312" y="1492211"/>
            <a:ext cx="8946541" cy="4756188"/>
          </a:xfrm>
        </p:spPr>
        <p:txBody>
          <a:bodyPr>
            <a:normAutofit/>
          </a:bodyPr>
          <a:lstStyle/>
          <a:p>
            <a:r>
              <a:rPr lang="en-US" sz="3200" dirty="0">
                <a:solidFill>
                  <a:srgbClr val="002060"/>
                </a:solidFill>
              </a:rPr>
              <a:t>Most motions require a second </a:t>
            </a:r>
            <a:br>
              <a:rPr lang="en-US" sz="3200" dirty="0">
                <a:solidFill>
                  <a:srgbClr val="002060"/>
                </a:solidFill>
              </a:rPr>
            </a:br>
            <a:r>
              <a:rPr lang="en-US" sz="3200" dirty="0">
                <a:solidFill>
                  <a:srgbClr val="002060"/>
                </a:solidFill>
              </a:rPr>
              <a:t>– except one member alone can:</a:t>
            </a:r>
          </a:p>
          <a:p>
            <a:pPr lvl="1"/>
            <a:r>
              <a:rPr lang="en-US" sz="2600" dirty="0">
                <a:solidFill>
                  <a:srgbClr val="002060"/>
                </a:solidFill>
              </a:rPr>
              <a:t>raise a question of privilege</a:t>
            </a:r>
          </a:p>
          <a:p>
            <a:pPr lvl="1"/>
            <a:r>
              <a:rPr lang="en-US" sz="2600" dirty="0">
                <a:solidFill>
                  <a:srgbClr val="002060"/>
                </a:solidFill>
              </a:rPr>
              <a:t>call for the orders of the day</a:t>
            </a:r>
          </a:p>
          <a:p>
            <a:pPr lvl="1"/>
            <a:r>
              <a:rPr lang="en-US" sz="2600" dirty="0">
                <a:solidFill>
                  <a:srgbClr val="002060"/>
                </a:solidFill>
              </a:rPr>
              <a:t>request information or make a parliamentary inquiry</a:t>
            </a:r>
          </a:p>
          <a:p>
            <a:pPr lvl="1"/>
            <a:r>
              <a:rPr lang="en-US" sz="2600" dirty="0">
                <a:solidFill>
                  <a:srgbClr val="002060"/>
                </a:solidFill>
              </a:rPr>
              <a:t>raise a point of order</a:t>
            </a:r>
          </a:p>
          <a:p>
            <a:pPr lvl="1"/>
            <a:r>
              <a:rPr lang="en-US" sz="2600" dirty="0">
                <a:solidFill>
                  <a:srgbClr val="002060"/>
                </a:solidFill>
              </a:rPr>
              <a:t>demand division of the assembly </a:t>
            </a:r>
          </a:p>
          <a:p>
            <a:pPr lvl="1"/>
            <a:endParaRPr lang="en-US" dirty="0"/>
          </a:p>
        </p:txBody>
      </p:sp>
    </p:spTree>
    <p:extLst>
      <p:ext uri="{BB962C8B-B14F-4D97-AF65-F5344CB8AC3E}">
        <p14:creationId xmlns:p14="http://schemas.microsoft.com/office/powerpoint/2010/main" val="1549007424"/>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1E7A-C4D7-4A0F-AE92-4A133102675E}"/>
              </a:ext>
            </a:extLst>
          </p:cNvPr>
          <p:cNvSpPr>
            <a:spLocks noGrp="1"/>
          </p:cNvSpPr>
          <p:nvPr>
            <p:ph type="title"/>
          </p:nvPr>
        </p:nvSpPr>
        <p:spPr>
          <a:xfrm>
            <a:off x="576071" y="269976"/>
            <a:ext cx="9410755" cy="886350"/>
          </a:xfrm>
        </p:spPr>
        <p:txBody>
          <a:bodyPr/>
          <a:lstStyle/>
          <a:p>
            <a:r>
              <a:rPr lang="en-US" sz="4000" dirty="0">
                <a:solidFill>
                  <a:srgbClr val="002060"/>
                </a:solidFill>
              </a:rPr>
              <a:t>Can We Talk About It / Debate It?</a:t>
            </a:r>
          </a:p>
        </p:txBody>
      </p:sp>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769782" y="1065720"/>
            <a:ext cx="11887199" cy="5705184"/>
          </a:xfrm>
        </p:spPr>
        <p:txBody>
          <a:bodyPr>
            <a:normAutofit fontScale="92500" lnSpcReduction="20000"/>
          </a:bodyPr>
          <a:lstStyle/>
          <a:p>
            <a:r>
              <a:rPr lang="en-US" sz="3000" dirty="0">
                <a:solidFill>
                  <a:srgbClr val="002060"/>
                </a:solidFill>
              </a:rPr>
              <a:t>Most motions may be debated – except…</a:t>
            </a:r>
          </a:p>
          <a:p>
            <a:pPr lvl="1"/>
            <a:r>
              <a:rPr lang="en-US" sz="2600" dirty="0">
                <a:solidFill>
                  <a:srgbClr val="002060"/>
                </a:solidFill>
              </a:rPr>
              <a:t>…motions that require no second</a:t>
            </a:r>
          </a:p>
          <a:p>
            <a:pPr lvl="1"/>
            <a:r>
              <a:rPr lang="en-US" sz="2600" dirty="0">
                <a:solidFill>
                  <a:srgbClr val="002060"/>
                </a:solidFill>
              </a:rPr>
              <a:t>…motions that are about how long to debate or when to meet</a:t>
            </a:r>
          </a:p>
          <a:p>
            <a:pPr lvl="3">
              <a:lnSpc>
                <a:spcPct val="120000"/>
              </a:lnSpc>
              <a:spcBef>
                <a:spcPts val="0"/>
              </a:spcBef>
            </a:pPr>
            <a:endParaRPr lang="en-US" sz="2300" dirty="0">
              <a:solidFill>
                <a:srgbClr val="002060"/>
              </a:solidFill>
            </a:endParaRPr>
          </a:p>
          <a:p>
            <a:pPr lvl="3">
              <a:lnSpc>
                <a:spcPct val="120000"/>
              </a:lnSpc>
              <a:spcBef>
                <a:spcPts val="0"/>
              </a:spcBef>
            </a:pPr>
            <a:r>
              <a:rPr lang="en-US" sz="2200" dirty="0">
                <a:solidFill>
                  <a:srgbClr val="002060"/>
                </a:solidFill>
              </a:rPr>
              <a:t>limit or extend limits of debate</a:t>
            </a:r>
          </a:p>
          <a:p>
            <a:pPr lvl="3">
              <a:lnSpc>
                <a:spcPct val="120000"/>
              </a:lnSpc>
              <a:spcBef>
                <a:spcPts val="0"/>
              </a:spcBef>
            </a:pPr>
            <a:r>
              <a:rPr lang="en-US" sz="2200" dirty="0">
                <a:solidFill>
                  <a:srgbClr val="002060"/>
                </a:solidFill>
              </a:rPr>
              <a:t>move the previous question</a:t>
            </a:r>
          </a:p>
          <a:p>
            <a:pPr lvl="3">
              <a:lnSpc>
                <a:spcPct val="120000"/>
              </a:lnSpc>
              <a:spcBef>
                <a:spcPts val="0"/>
              </a:spcBef>
            </a:pPr>
            <a:r>
              <a:rPr lang="en-US" sz="2200" dirty="0">
                <a:solidFill>
                  <a:srgbClr val="002060"/>
                </a:solidFill>
              </a:rPr>
              <a:t>lay on the table</a:t>
            </a:r>
          </a:p>
          <a:p>
            <a:pPr lvl="3">
              <a:lnSpc>
                <a:spcPct val="120000"/>
              </a:lnSpc>
              <a:spcBef>
                <a:spcPts val="0"/>
              </a:spcBef>
            </a:pPr>
            <a:r>
              <a:rPr lang="en-US" sz="2200" dirty="0">
                <a:solidFill>
                  <a:srgbClr val="002060"/>
                </a:solidFill>
              </a:rPr>
              <a:t>take from the table</a:t>
            </a:r>
          </a:p>
          <a:p>
            <a:pPr lvl="3">
              <a:lnSpc>
                <a:spcPct val="120000"/>
              </a:lnSpc>
              <a:spcBef>
                <a:spcPts val="0"/>
              </a:spcBef>
            </a:pPr>
            <a:r>
              <a:rPr lang="en-US" sz="2200" dirty="0">
                <a:solidFill>
                  <a:srgbClr val="002060"/>
                </a:solidFill>
              </a:rPr>
              <a:t>recess</a:t>
            </a:r>
          </a:p>
          <a:p>
            <a:pPr lvl="3">
              <a:lnSpc>
                <a:spcPct val="120000"/>
              </a:lnSpc>
              <a:spcBef>
                <a:spcPts val="0"/>
              </a:spcBef>
            </a:pPr>
            <a:r>
              <a:rPr lang="en-US" sz="2200" dirty="0">
                <a:solidFill>
                  <a:srgbClr val="002060"/>
                </a:solidFill>
              </a:rPr>
              <a:t>adjourn</a:t>
            </a:r>
          </a:p>
          <a:p>
            <a:pPr lvl="3">
              <a:lnSpc>
                <a:spcPct val="120000"/>
              </a:lnSpc>
              <a:spcBef>
                <a:spcPts val="0"/>
              </a:spcBef>
            </a:pPr>
            <a:r>
              <a:rPr lang="en-US" sz="2200" dirty="0">
                <a:solidFill>
                  <a:srgbClr val="002060"/>
                </a:solidFill>
              </a:rPr>
              <a:t>fix the time to which to adjourn</a:t>
            </a:r>
          </a:p>
          <a:p>
            <a:pPr lvl="1"/>
            <a:r>
              <a:rPr lang="en-US" sz="2600" dirty="0">
                <a:solidFill>
                  <a:srgbClr val="002060"/>
                </a:solidFill>
              </a:rPr>
              <a:t>…motions about organizing debate and voting</a:t>
            </a:r>
          </a:p>
          <a:p>
            <a:pPr lvl="3">
              <a:lnSpc>
                <a:spcPct val="120000"/>
              </a:lnSpc>
              <a:spcBef>
                <a:spcPts val="0"/>
              </a:spcBef>
            </a:pPr>
            <a:endParaRPr lang="en-US" sz="1900" dirty="0">
              <a:solidFill>
                <a:srgbClr val="002060"/>
              </a:solidFill>
            </a:endParaRPr>
          </a:p>
          <a:p>
            <a:pPr lvl="3">
              <a:lnSpc>
                <a:spcPct val="120000"/>
              </a:lnSpc>
              <a:spcBef>
                <a:spcPts val="0"/>
              </a:spcBef>
            </a:pPr>
            <a:r>
              <a:rPr lang="en-US" sz="2200" dirty="0">
                <a:solidFill>
                  <a:srgbClr val="002060"/>
                </a:solidFill>
              </a:rPr>
              <a:t>consider by paragraph – seriatim</a:t>
            </a:r>
          </a:p>
          <a:p>
            <a:pPr lvl="3">
              <a:lnSpc>
                <a:spcPct val="120000"/>
              </a:lnSpc>
              <a:spcBef>
                <a:spcPts val="0"/>
              </a:spcBef>
            </a:pPr>
            <a:r>
              <a:rPr lang="en-US" sz="2200" dirty="0">
                <a:solidFill>
                  <a:srgbClr val="002060"/>
                </a:solidFill>
              </a:rPr>
              <a:t>divide the question</a:t>
            </a:r>
          </a:p>
          <a:p>
            <a:pPr marL="457200" lvl="1" indent="0">
              <a:buNone/>
            </a:pPr>
            <a:endParaRPr lang="en-US" dirty="0"/>
          </a:p>
        </p:txBody>
      </p:sp>
    </p:spTree>
    <p:extLst>
      <p:ext uri="{BB962C8B-B14F-4D97-AF65-F5344CB8AC3E}">
        <p14:creationId xmlns:p14="http://schemas.microsoft.com/office/powerpoint/2010/main" val="601517404"/>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1E7A-C4D7-4A0F-AE92-4A133102675E}"/>
              </a:ext>
            </a:extLst>
          </p:cNvPr>
          <p:cNvSpPr>
            <a:spLocks noGrp="1"/>
          </p:cNvSpPr>
          <p:nvPr>
            <p:ph type="title"/>
          </p:nvPr>
        </p:nvSpPr>
        <p:spPr>
          <a:xfrm>
            <a:off x="491264" y="593367"/>
            <a:ext cx="11209472" cy="763600"/>
          </a:xfrm>
        </p:spPr>
        <p:txBody>
          <a:bodyPr/>
          <a:lstStyle/>
          <a:p>
            <a:r>
              <a:rPr lang="en-US" sz="4000" dirty="0">
                <a:solidFill>
                  <a:srgbClr val="002060"/>
                </a:solidFill>
              </a:rPr>
              <a:t>Can We Change the Motion?</a:t>
            </a:r>
          </a:p>
        </p:txBody>
      </p:sp>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1103312" y="1356967"/>
            <a:ext cx="9209987" cy="4891432"/>
          </a:xfrm>
        </p:spPr>
        <p:txBody>
          <a:bodyPr>
            <a:normAutofit fontScale="85000" lnSpcReduction="20000"/>
          </a:bodyPr>
          <a:lstStyle/>
          <a:p>
            <a:r>
              <a:rPr lang="en-US" sz="3600" dirty="0">
                <a:solidFill>
                  <a:srgbClr val="002060"/>
                </a:solidFill>
              </a:rPr>
              <a:t>Most motions may be amended – except…</a:t>
            </a:r>
          </a:p>
          <a:p>
            <a:pPr lvl="2"/>
            <a:r>
              <a:rPr lang="en-US" sz="3200" dirty="0">
                <a:solidFill>
                  <a:srgbClr val="002060"/>
                </a:solidFill>
              </a:rPr>
              <a:t>…motions that don’t need a second</a:t>
            </a:r>
          </a:p>
          <a:p>
            <a:pPr lvl="2"/>
            <a:r>
              <a:rPr lang="en-US" sz="3200" dirty="0">
                <a:solidFill>
                  <a:srgbClr val="002060"/>
                </a:solidFill>
              </a:rPr>
              <a:t>…lay on the table or take from the table</a:t>
            </a:r>
          </a:p>
          <a:p>
            <a:pPr lvl="2"/>
            <a:r>
              <a:rPr lang="en-US" sz="3200" dirty="0">
                <a:solidFill>
                  <a:srgbClr val="002060"/>
                </a:solidFill>
              </a:rPr>
              <a:t>…call the question</a:t>
            </a:r>
          </a:p>
          <a:p>
            <a:pPr lvl="2"/>
            <a:r>
              <a:rPr lang="en-US" sz="3200" dirty="0">
                <a:solidFill>
                  <a:srgbClr val="002060"/>
                </a:solidFill>
              </a:rPr>
              <a:t>…suspend the rules</a:t>
            </a:r>
          </a:p>
          <a:p>
            <a:pPr lvl="2"/>
            <a:r>
              <a:rPr lang="en-US" sz="3200" dirty="0">
                <a:solidFill>
                  <a:srgbClr val="002060"/>
                </a:solidFill>
              </a:rPr>
              <a:t>…appeal a ruling of the chair</a:t>
            </a:r>
          </a:p>
          <a:p>
            <a:pPr lvl="2"/>
            <a:r>
              <a:rPr lang="en-US" sz="3200" dirty="0">
                <a:solidFill>
                  <a:srgbClr val="002060"/>
                </a:solidFill>
              </a:rPr>
              <a:t>…reconsider</a:t>
            </a:r>
          </a:p>
          <a:p>
            <a:pPr lvl="2"/>
            <a:r>
              <a:rPr lang="en-US" sz="3200" dirty="0">
                <a:solidFill>
                  <a:srgbClr val="002060"/>
                </a:solidFill>
              </a:rPr>
              <a:t>…adjourn</a:t>
            </a:r>
          </a:p>
          <a:p>
            <a:pPr marL="457200" lvl="1" indent="0">
              <a:buNone/>
            </a:pPr>
            <a:endParaRPr lang="en-US" dirty="0"/>
          </a:p>
        </p:txBody>
      </p:sp>
    </p:spTree>
    <p:extLst>
      <p:ext uri="{BB962C8B-B14F-4D97-AF65-F5344CB8AC3E}">
        <p14:creationId xmlns:p14="http://schemas.microsoft.com/office/powerpoint/2010/main" val="698606105"/>
      </p:ext>
    </p:extLst>
  </p:cSld>
  <p:clrMapOvr>
    <a:overrideClrMapping bg1="lt1" tx1="dk1" bg2="dk2" tx2="lt2" accent1="accent1" accent2="accent2" accent3="accent3" accent4="accent4" accent5="accent5" accent6="accent6" hlink="hlink" folHlink="folHlink"/>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493664" y="2417831"/>
            <a:ext cx="11505732" cy="4263460"/>
          </a:xfrm>
        </p:spPr>
        <p:txBody>
          <a:bodyPr>
            <a:noAutofit/>
          </a:bodyPr>
          <a:lstStyle/>
          <a:p>
            <a:pPr marL="0" indent="0" algn="ctr">
              <a:buNone/>
            </a:pPr>
            <a:r>
              <a:rPr lang="en-US" sz="4400" b="1"/>
              <a:t>Primary Amendment</a:t>
            </a:r>
            <a:endParaRPr lang="en-US" sz="4400"/>
          </a:p>
          <a:p>
            <a:pPr marL="0" indent="0" algn="ctr">
              <a:buNone/>
            </a:pPr>
            <a:r>
              <a:rPr lang="en-US" sz="5400" b="1"/>
              <a:t>3.1</a:t>
            </a:r>
            <a:endParaRPr lang="en-US" sz="5400"/>
          </a:p>
          <a:p>
            <a:pPr marL="0" indent="0">
              <a:buNone/>
            </a:pPr>
            <a:endParaRPr lang="en-US"/>
          </a:p>
          <a:p>
            <a:endParaRPr lang="en-US" sz="3600"/>
          </a:p>
        </p:txBody>
      </p:sp>
      <p:sp>
        <p:nvSpPr>
          <p:cNvPr id="2" name="Rectangle 1">
            <a:extLst>
              <a:ext uri="{FF2B5EF4-FFF2-40B4-BE49-F238E27FC236}">
                <a16:creationId xmlns:a16="http://schemas.microsoft.com/office/drawing/2014/main" id="{5083323E-697F-4C52-A3F9-281654F4D6E0}"/>
              </a:ext>
            </a:extLst>
          </p:cNvPr>
          <p:cNvSpPr/>
          <p:nvPr/>
        </p:nvSpPr>
        <p:spPr>
          <a:xfrm>
            <a:off x="3329159"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707571878"/>
      </p:ext>
    </p:extLst>
  </p:cSld>
  <p:clrMapOvr>
    <a:overrideClrMapping bg1="lt1" tx1="dk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886968" y="-39268"/>
            <a:ext cx="10186416" cy="6720560"/>
          </a:xfrm>
        </p:spPr>
        <p:txBody>
          <a:bodyPr>
            <a:noAutofit/>
          </a:bodyPr>
          <a:lstStyle/>
          <a:p>
            <a:pPr marL="0" indent="0" algn="ctr">
              <a:buNone/>
            </a:pPr>
            <a:endParaRPr lang="en-US" sz="3600" dirty="0"/>
          </a:p>
          <a:p>
            <a:pPr marL="0" indent="0" algn="ctr">
              <a:buNone/>
            </a:pPr>
            <a:r>
              <a:rPr lang="en-US" sz="4000" dirty="0">
                <a:solidFill>
                  <a:srgbClr val="002060"/>
                </a:solidFill>
              </a:rPr>
              <a:t>Forms of Amendment</a:t>
            </a:r>
            <a:br>
              <a:rPr lang="en-US" sz="4400" dirty="0"/>
            </a:br>
            <a:endParaRPr lang="en-US" dirty="0"/>
          </a:p>
          <a:p>
            <a:pPr lvl="0"/>
            <a:r>
              <a:rPr lang="en-US" sz="3200" dirty="0">
                <a:solidFill>
                  <a:srgbClr val="002060"/>
                </a:solidFill>
              </a:rPr>
              <a:t>to insert [between words] or add [at the end] – words or paragraphs</a:t>
            </a:r>
            <a:endParaRPr lang="en-US" sz="3200" b="1" dirty="0">
              <a:solidFill>
                <a:srgbClr val="002060"/>
              </a:solidFill>
            </a:endParaRPr>
          </a:p>
          <a:p>
            <a:pPr lvl="0"/>
            <a:r>
              <a:rPr lang="en-US" sz="3200" dirty="0">
                <a:solidFill>
                  <a:srgbClr val="002060"/>
                </a:solidFill>
              </a:rPr>
              <a:t>to strike out – words or paragraphs</a:t>
            </a:r>
            <a:endParaRPr lang="en-US" sz="3200" b="1" dirty="0">
              <a:solidFill>
                <a:srgbClr val="002060"/>
              </a:solidFill>
            </a:endParaRPr>
          </a:p>
          <a:p>
            <a:pPr lvl="0"/>
            <a:r>
              <a:rPr lang="en-US" sz="3200" dirty="0">
                <a:solidFill>
                  <a:srgbClr val="002060"/>
                </a:solidFill>
              </a:rPr>
              <a:t>to do both (strike out some words and insert/add others) </a:t>
            </a:r>
            <a:endParaRPr lang="en-US" sz="3200" b="1" dirty="0">
              <a:solidFill>
                <a:srgbClr val="002060"/>
              </a:solidFill>
            </a:endParaRPr>
          </a:p>
          <a:p>
            <a:pPr marL="0" lvl="0" indent="0">
              <a:buNone/>
            </a:pPr>
            <a:endParaRPr lang="en-US" sz="3200" dirty="0">
              <a:solidFill>
                <a:srgbClr val="002060"/>
              </a:solidFill>
            </a:endParaRPr>
          </a:p>
          <a:p>
            <a:pPr marL="0" lvl="0" indent="0">
              <a:buNone/>
            </a:pPr>
            <a:r>
              <a:rPr lang="en-US" sz="3200" dirty="0">
                <a:solidFill>
                  <a:srgbClr val="002060"/>
                </a:solidFill>
              </a:rPr>
              <a:t>                </a:t>
            </a:r>
            <a:r>
              <a:rPr lang="en-US" sz="3200" i="1" dirty="0">
                <a:solidFill>
                  <a:srgbClr val="002060"/>
                </a:solidFill>
              </a:rPr>
              <a:t>The words must be consecutive.</a:t>
            </a:r>
            <a:endParaRPr lang="en-US" sz="3200" b="1" i="1" dirty="0">
              <a:solidFill>
                <a:srgbClr val="002060"/>
              </a:solidFill>
            </a:endParaRPr>
          </a:p>
          <a:p>
            <a:pPr marL="0" indent="0">
              <a:buNone/>
            </a:pPr>
            <a:endParaRPr lang="en-US" dirty="0"/>
          </a:p>
          <a:p>
            <a:endParaRPr lang="en-US" sz="3600" dirty="0"/>
          </a:p>
        </p:txBody>
      </p:sp>
    </p:spTree>
    <p:extLst>
      <p:ext uri="{BB962C8B-B14F-4D97-AF65-F5344CB8AC3E}">
        <p14:creationId xmlns:p14="http://schemas.microsoft.com/office/powerpoint/2010/main" val="2899310396"/>
      </p:ext>
    </p:extLst>
  </p:cSld>
  <p:clrMapOvr>
    <a:overrideClrMapping bg1="lt1" tx1="dk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35D18-74D0-48B1-962F-FB7968DFCB51}"/>
              </a:ext>
            </a:extLst>
          </p:cNvPr>
          <p:cNvSpPr>
            <a:spLocks noGrp="1"/>
          </p:cNvSpPr>
          <p:nvPr>
            <p:ph idx="1"/>
          </p:nvPr>
        </p:nvSpPr>
        <p:spPr>
          <a:xfrm>
            <a:off x="154889" y="4988776"/>
            <a:ext cx="11735735" cy="1262209"/>
          </a:xfrm>
        </p:spPr>
        <p:txBody>
          <a:bodyPr>
            <a:noAutofit/>
          </a:bodyPr>
          <a:lstStyle/>
          <a:p>
            <a:pPr marL="0" indent="0">
              <a:buNone/>
            </a:pPr>
            <a:r>
              <a:rPr lang="en-US" sz="3600" dirty="0">
                <a:solidFill>
                  <a:srgbClr val="002060"/>
                </a:solidFill>
              </a:rPr>
              <a:t>That all commissioners receive a T-shirt commemorating the 1700</a:t>
            </a:r>
            <a:r>
              <a:rPr lang="en-US" sz="3600" baseline="30000" dirty="0">
                <a:solidFill>
                  <a:srgbClr val="002060"/>
                </a:solidFill>
              </a:rPr>
              <a:t>th</a:t>
            </a:r>
            <a:r>
              <a:rPr lang="en-US" sz="3600" dirty="0">
                <a:solidFill>
                  <a:srgbClr val="002060"/>
                </a:solidFill>
              </a:rPr>
              <a:t> anniversary of The Nicene Creed.</a:t>
            </a:r>
          </a:p>
        </p:txBody>
      </p:sp>
      <p:sp>
        <p:nvSpPr>
          <p:cNvPr id="6" name="TextBox 5">
            <a:extLst>
              <a:ext uri="{FF2B5EF4-FFF2-40B4-BE49-F238E27FC236}">
                <a16:creationId xmlns:a16="http://schemas.microsoft.com/office/drawing/2014/main" id="{602407FF-2060-4EBA-A00F-E4DBD71A13DE}"/>
              </a:ext>
            </a:extLst>
          </p:cNvPr>
          <p:cNvSpPr txBox="1"/>
          <p:nvPr/>
        </p:nvSpPr>
        <p:spPr>
          <a:xfrm>
            <a:off x="683119" y="2559149"/>
            <a:ext cx="11068166" cy="1754326"/>
          </a:xfrm>
          <a:prstGeom prst="rect">
            <a:avLst/>
          </a:prstGeom>
          <a:noFill/>
        </p:spPr>
        <p:txBody>
          <a:bodyPr wrap="square" rtlCol="0">
            <a:spAutoFit/>
          </a:bodyPr>
          <a:lstStyle/>
          <a:p>
            <a:r>
              <a:rPr lang="en-US" sz="3600" dirty="0">
                <a:solidFill>
                  <a:srgbClr val="002060"/>
                </a:solidFill>
              </a:rPr>
              <a:t>That all commissioners </a:t>
            </a:r>
            <a:r>
              <a:rPr lang="en-US" sz="3600" u="sng" dirty="0">
                <a:solidFill>
                  <a:srgbClr val="002060"/>
                </a:solidFill>
              </a:rPr>
              <a:t>and Young Adult Advisory Delegates</a:t>
            </a:r>
            <a:r>
              <a:rPr lang="en-US" sz="3600" dirty="0">
                <a:solidFill>
                  <a:srgbClr val="002060"/>
                </a:solidFill>
              </a:rPr>
              <a:t> receive a T-shirt commemorating the 1700</a:t>
            </a:r>
            <a:r>
              <a:rPr lang="en-US" sz="3600" baseline="30000" dirty="0">
                <a:solidFill>
                  <a:srgbClr val="002060"/>
                </a:solidFill>
              </a:rPr>
              <a:t>th</a:t>
            </a:r>
            <a:r>
              <a:rPr lang="en-US" sz="3600" dirty="0">
                <a:solidFill>
                  <a:srgbClr val="002060"/>
                </a:solidFill>
              </a:rPr>
              <a:t> anniversary of The Nicene Creed.</a:t>
            </a:r>
          </a:p>
        </p:txBody>
      </p:sp>
    </p:spTree>
    <p:extLst>
      <p:ext uri="{BB962C8B-B14F-4D97-AF65-F5344CB8AC3E}">
        <p14:creationId xmlns:p14="http://schemas.microsoft.com/office/powerpoint/2010/main" val="389102357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439875" y="1381209"/>
            <a:ext cx="11505732" cy="4263460"/>
          </a:xfrm>
        </p:spPr>
        <p:txBody>
          <a:bodyPr>
            <a:noAutofit/>
          </a:bodyPr>
          <a:lstStyle/>
          <a:p>
            <a:pPr marL="0" indent="0" algn="ctr">
              <a:buNone/>
            </a:pPr>
            <a:r>
              <a:rPr lang="en-US" sz="4400" b="1"/>
              <a:t>Secondary </a:t>
            </a:r>
            <a:br>
              <a:rPr lang="en-US" sz="4400" b="1"/>
            </a:br>
            <a:r>
              <a:rPr lang="en-US" sz="4400" b="1"/>
              <a:t>Amendment</a:t>
            </a:r>
            <a:endParaRPr lang="en-US" sz="4400"/>
          </a:p>
          <a:p>
            <a:pPr marL="0" indent="0" algn="ctr">
              <a:buNone/>
            </a:pPr>
            <a:r>
              <a:rPr lang="en-US" sz="5400" b="1"/>
              <a:t>3.2</a:t>
            </a:r>
          </a:p>
          <a:p>
            <a:pPr marL="0" indent="0" algn="ctr">
              <a:buNone/>
            </a:pPr>
            <a:endParaRPr lang="en-US" sz="2800" b="1"/>
          </a:p>
          <a:p>
            <a:pPr marL="0" indent="0" algn="ctr">
              <a:buNone/>
            </a:pPr>
            <a:r>
              <a:rPr lang="en-US" sz="2800" b="1"/>
              <a:t>Not amendable</a:t>
            </a:r>
            <a:endParaRPr lang="en-US" sz="2800"/>
          </a:p>
          <a:p>
            <a:pPr marL="0" indent="0">
              <a:buNone/>
            </a:pPr>
            <a:endParaRPr lang="en-US"/>
          </a:p>
          <a:p>
            <a:pPr marL="0" indent="0">
              <a:buNone/>
            </a:pPr>
            <a:endParaRPr lang="en-US" sz="3600"/>
          </a:p>
        </p:txBody>
      </p:sp>
      <p:sp>
        <p:nvSpPr>
          <p:cNvPr id="2" name="Rectangle 1">
            <a:extLst>
              <a:ext uri="{FF2B5EF4-FFF2-40B4-BE49-F238E27FC236}">
                <a16:creationId xmlns:a16="http://schemas.microsoft.com/office/drawing/2014/main" id="{5083323E-697F-4C52-A3F9-281654F4D6E0}"/>
              </a:ext>
            </a:extLst>
          </p:cNvPr>
          <p:cNvSpPr/>
          <p:nvPr/>
        </p:nvSpPr>
        <p:spPr>
          <a:xfrm>
            <a:off x="3214859" y="792809"/>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759028384"/>
      </p:ext>
    </p:extLst>
  </p:cSld>
  <p:clrMapOvr>
    <a:overrideClrMapping bg1="lt1" tx1="dk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6265-0E25-4DA7-8844-48F574FE7D28}"/>
              </a:ext>
            </a:extLst>
          </p:cNvPr>
          <p:cNvSpPr>
            <a:spLocks noGrp="1"/>
          </p:cNvSpPr>
          <p:nvPr>
            <p:ph type="title"/>
          </p:nvPr>
        </p:nvSpPr>
        <p:spPr>
          <a:xfrm>
            <a:off x="2186427" y="-898589"/>
            <a:ext cx="6226894" cy="68997"/>
          </a:xfrm>
        </p:spPr>
        <p:txBody>
          <a:bodyPr/>
          <a:lstStyle/>
          <a:p>
            <a:endParaRPr lang="en-US" sz="3200"/>
          </a:p>
        </p:txBody>
      </p:sp>
      <p:sp>
        <p:nvSpPr>
          <p:cNvPr id="3" name="Content Placeholder 2">
            <a:extLst>
              <a:ext uri="{FF2B5EF4-FFF2-40B4-BE49-F238E27FC236}">
                <a16:creationId xmlns:a16="http://schemas.microsoft.com/office/drawing/2014/main" id="{13635D18-74D0-48B1-962F-FB7968DFCB51}"/>
              </a:ext>
            </a:extLst>
          </p:cNvPr>
          <p:cNvSpPr>
            <a:spLocks noGrp="1"/>
          </p:cNvSpPr>
          <p:nvPr>
            <p:ph idx="1"/>
          </p:nvPr>
        </p:nvSpPr>
        <p:spPr>
          <a:xfrm>
            <a:off x="46129" y="4765823"/>
            <a:ext cx="11735735" cy="1262209"/>
          </a:xfrm>
        </p:spPr>
        <p:txBody>
          <a:bodyPr>
            <a:noAutofit/>
          </a:bodyPr>
          <a:lstStyle/>
          <a:p>
            <a:pPr marL="0" indent="0">
              <a:buNone/>
            </a:pPr>
            <a:r>
              <a:rPr lang="en-US" sz="3600" dirty="0">
                <a:solidFill>
                  <a:srgbClr val="002060"/>
                </a:solidFill>
              </a:rPr>
              <a:t>That all commissioners receive a T-shirt </a:t>
            </a:r>
            <a:br>
              <a:rPr lang="en-US" sz="3600" dirty="0">
                <a:solidFill>
                  <a:srgbClr val="002060"/>
                </a:solidFill>
              </a:rPr>
            </a:br>
            <a:r>
              <a:rPr lang="en-US" sz="3600" dirty="0">
                <a:solidFill>
                  <a:srgbClr val="002060"/>
                </a:solidFill>
              </a:rPr>
              <a:t>commemorating the 1700</a:t>
            </a:r>
            <a:r>
              <a:rPr lang="en-US" sz="3600" baseline="30000" dirty="0">
                <a:solidFill>
                  <a:srgbClr val="002060"/>
                </a:solidFill>
              </a:rPr>
              <a:t>th</a:t>
            </a:r>
            <a:r>
              <a:rPr lang="en-US" sz="3600" dirty="0">
                <a:solidFill>
                  <a:srgbClr val="002060"/>
                </a:solidFill>
              </a:rPr>
              <a:t> anniversary of The Nicene Creed.</a:t>
            </a:r>
          </a:p>
        </p:txBody>
      </p:sp>
      <p:sp>
        <p:nvSpPr>
          <p:cNvPr id="6" name="TextBox 5">
            <a:extLst>
              <a:ext uri="{FF2B5EF4-FFF2-40B4-BE49-F238E27FC236}">
                <a16:creationId xmlns:a16="http://schemas.microsoft.com/office/drawing/2014/main" id="{602407FF-2060-4EBA-A00F-E4DBD71A13DE}"/>
              </a:ext>
            </a:extLst>
          </p:cNvPr>
          <p:cNvSpPr txBox="1"/>
          <p:nvPr/>
        </p:nvSpPr>
        <p:spPr>
          <a:xfrm>
            <a:off x="379913" y="2683479"/>
            <a:ext cx="11068166" cy="1754326"/>
          </a:xfrm>
          <a:prstGeom prst="rect">
            <a:avLst/>
          </a:prstGeom>
          <a:noFill/>
        </p:spPr>
        <p:txBody>
          <a:bodyPr wrap="square" rtlCol="0">
            <a:spAutoFit/>
          </a:bodyPr>
          <a:lstStyle/>
          <a:p>
            <a:r>
              <a:rPr lang="en-US" sz="3600" dirty="0">
                <a:solidFill>
                  <a:srgbClr val="002060"/>
                </a:solidFill>
              </a:rPr>
              <a:t>That all commissioners </a:t>
            </a:r>
            <a:r>
              <a:rPr lang="en-US" sz="3600" u="sng" dirty="0">
                <a:solidFill>
                  <a:srgbClr val="002060"/>
                </a:solidFill>
              </a:rPr>
              <a:t>and Young Adult Advisory Delegates </a:t>
            </a:r>
            <a:r>
              <a:rPr lang="en-US" sz="3600" dirty="0">
                <a:solidFill>
                  <a:srgbClr val="002060"/>
                </a:solidFill>
              </a:rPr>
              <a:t>receive a T-shirt commemorating the 1700</a:t>
            </a:r>
            <a:r>
              <a:rPr lang="en-US" sz="3600" baseline="30000" dirty="0">
                <a:solidFill>
                  <a:srgbClr val="002060"/>
                </a:solidFill>
              </a:rPr>
              <a:t>th</a:t>
            </a:r>
            <a:r>
              <a:rPr lang="en-US" sz="3600" dirty="0">
                <a:solidFill>
                  <a:srgbClr val="002060"/>
                </a:solidFill>
              </a:rPr>
              <a:t> anniversary of The Nicene Creed.</a:t>
            </a:r>
          </a:p>
        </p:txBody>
      </p:sp>
      <p:sp>
        <p:nvSpPr>
          <p:cNvPr id="4" name="TextBox 3">
            <a:extLst>
              <a:ext uri="{FF2B5EF4-FFF2-40B4-BE49-F238E27FC236}">
                <a16:creationId xmlns:a16="http://schemas.microsoft.com/office/drawing/2014/main" id="{FD2AA031-B915-48F6-97EA-5A3EB6A3880A}"/>
              </a:ext>
            </a:extLst>
          </p:cNvPr>
          <p:cNvSpPr txBox="1"/>
          <p:nvPr/>
        </p:nvSpPr>
        <p:spPr>
          <a:xfrm>
            <a:off x="379913" y="375155"/>
            <a:ext cx="11626570" cy="2308324"/>
          </a:xfrm>
          <a:prstGeom prst="rect">
            <a:avLst/>
          </a:prstGeom>
          <a:noFill/>
        </p:spPr>
        <p:txBody>
          <a:bodyPr wrap="square" rtlCol="0">
            <a:spAutoFit/>
          </a:bodyPr>
          <a:lstStyle/>
          <a:p>
            <a:r>
              <a:rPr lang="en-US" sz="3600" dirty="0">
                <a:solidFill>
                  <a:srgbClr val="002060"/>
                </a:solidFill>
              </a:rPr>
              <a:t>That all commissioners </a:t>
            </a:r>
            <a:r>
              <a:rPr lang="en-US" sz="3600" i="1" u="sng" dirty="0">
                <a:solidFill>
                  <a:srgbClr val="FF0000"/>
                </a:solidFill>
              </a:rPr>
              <a:t>and Theological Student  </a:t>
            </a:r>
            <a:r>
              <a:rPr lang="en-US" sz="3600" u="sng" dirty="0">
                <a:solidFill>
                  <a:srgbClr val="002060"/>
                </a:solidFill>
              </a:rPr>
              <a:t>and Young Adult Advisory Delegates </a:t>
            </a:r>
            <a:r>
              <a:rPr lang="en-US" sz="3600" dirty="0">
                <a:solidFill>
                  <a:srgbClr val="002060"/>
                </a:solidFill>
              </a:rPr>
              <a:t>receive a T-shirt commemorating the 1700</a:t>
            </a:r>
            <a:r>
              <a:rPr lang="en-US" sz="3600" baseline="30000" dirty="0">
                <a:solidFill>
                  <a:srgbClr val="002060"/>
                </a:solidFill>
              </a:rPr>
              <a:t>th</a:t>
            </a:r>
            <a:r>
              <a:rPr lang="en-US" sz="3600" dirty="0">
                <a:solidFill>
                  <a:srgbClr val="002060"/>
                </a:solidFill>
              </a:rPr>
              <a:t> anniversary of The Nicene Creed.</a:t>
            </a:r>
          </a:p>
        </p:txBody>
      </p:sp>
    </p:spTree>
    <p:extLst>
      <p:ext uri="{BB962C8B-B14F-4D97-AF65-F5344CB8AC3E}">
        <p14:creationId xmlns:p14="http://schemas.microsoft.com/office/powerpoint/2010/main" val="3670095671"/>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C667-4CD4-751A-E6AA-8627EEF2C3E3}"/>
              </a:ext>
            </a:extLst>
          </p:cNvPr>
          <p:cNvSpPr>
            <a:spLocks noGrp="1"/>
          </p:cNvSpPr>
          <p:nvPr>
            <p:ph type="title"/>
          </p:nvPr>
        </p:nvSpPr>
        <p:spPr/>
        <p:txBody>
          <a:bodyPr/>
          <a:lstStyle/>
          <a:p>
            <a:pPr algn="ctr"/>
            <a:r>
              <a:rPr lang="en-US" sz="4000" dirty="0"/>
              <a:t>Part 1: Foundational Principles</a:t>
            </a:r>
          </a:p>
        </p:txBody>
      </p:sp>
      <p:sp>
        <p:nvSpPr>
          <p:cNvPr id="3" name="Text Placeholder 2">
            <a:extLst>
              <a:ext uri="{FF2B5EF4-FFF2-40B4-BE49-F238E27FC236}">
                <a16:creationId xmlns:a16="http://schemas.microsoft.com/office/drawing/2014/main" id="{63573CB3-83F8-67EB-F2E2-5F845E1F81CD}"/>
              </a:ext>
            </a:extLst>
          </p:cNvPr>
          <p:cNvSpPr>
            <a:spLocks noGrp="1"/>
          </p:cNvSpPr>
          <p:nvPr>
            <p:ph type="body" idx="1"/>
          </p:nvPr>
        </p:nvSpPr>
        <p:spPr/>
        <p:txBody>
          <a:bodyPr/>
          <a:lstStyle/>
          <a:p>
            <a:r>
              <a:rPr lang="en-US" sz="2800" dirty="0"/>
              <a:t>Foundations and Values of the General Assembly</a:t>
            </a:r>
          </a:p>
          <a:p>
            <a:r>
              <a:rPr lang="en-US" sz="2800" dirty="0"/>
              <a:t>Principles of Presbyterian Government</a:t>
            </a:r>
          </a:p>
          <a:p>
            <a:r>
              <a:rPr lang="en-US" sz="2800" dirty="0"/>
              <a:t>General Principles of Councils</a:t>
            </a:r>
          </a:p>
          <a:p>
            <a:r>
              <a:rPr lang="en-US" sz="2800" dirty="0"/>
              <a:t>Principles Underlying Parliamentary Law</a:t>
            </a:r>
          </a:p>
          <a:p>
            <a:endParaRPr lang="en-US" dirty="0"/>
          </a:p>
          <a:p>
            <a:endParaRPr lang="en-US" dirty="0"/>
          </a:p>
        </p:txBody>
      </p:sp>
    </p:spTree>
    <p:extLst>
      <p:ext uri="{BB962C8B-B14F-4D97-AF65-F5344CB8AC3E}">
        <p14:creationId xmlns:p14="http://schemas.microsoft.com/office/powerpoint/2010/main" val="1645285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1CCB-9289-43F5-B53A-7527CB6704CE}"/>
              </a:ext>
            </a:extLst>
          </p:cNvPr>
          <p:cNvSpPr>
            <a:spLocks noGrp="1"/>
          </p:cNvSpPr>
          <p:nvPr>
            <p:ph type="title"/>
          </p:nvPr>
        </p:nvSpPr>
        <p:spPr>
          <a:xfrm>
            <a:off x="646111" y="114300"/>
            <a:ext cx="9404723" cy="739588"/>
          </a:xfrm>
        </p:spPr>
        <p:txBody>
          <a:bodyPr/>
          <a:lstStyle/>
          <a:p>
            <a:pPr algn="ctr"/>
            <a:r>
              <a:rPr lang="en-US" sz="4000" dirty="0">
                <a:solidFill>
                  <a:srgbClr val="002060"/>
                </a:solidFill>
              </a:rPr>
              <a:t>Substitute Motion</a:t>
            </a:r>
            <a:endParaRPr lang="en-US" sz="4000" dirty="0"/>
          </a:p>
        </p:txBody>
      </p:sp>
      <p:sp>
        <p:nvSpPr>
          <p:cNvPr id="3" name="Content Placeholder 2">
            <a:extLst>
              <a:ext uri="{FF2B5EF4-FFF2-40B4-BE49-F238E27FC236}">
                <a16:creationId xmlns:a16="http://schemas.microsoft.com/office/drawing/2014/main" id="{8358C9F1-9503-4530-8D9E-296E4844F7D2}"/>
              </a:ext>
            </a:extLst>
          </p:cNvPr>
          <p:cNvSpPr>
            <a:spLocks noGrp="1"/>
          </p:cNvSpPr>
          <p:nvPr>
            <p:ph idx="1"/>
          </p:nvPr>
        </p:nvSpPr>
        <p:spPr>
          <a:xfrm>
            <a:off x="1103312" y="1203512"/>
            <a:ext cx="8946541" cy="5291416"/>
          </a:xfrm>
        </p:spPr>
        <p:txBody>
          <a:bodyPr>
            <a:normAutofit/>
          </a:bodyPr>
          <a:lstStyle/>
          <a:p>
            <a:pPr marL="114300" lvl="0" indent="0">
              <a:buNone/>
            </a:pPr>
            <a:r>
              <a:rPr lang="en-US" sz="3200" dirty="0">
                <a:solidFill>
                  <a:srgbClr val="002060"/>
                </a:solidFill>
              </a:rPr>
              <a:t>A substitute motion is a motion to amend by striking out an entire paragraph, section, or article—or a complete main motion or resolution—and inserting a different paragraph or other unit in its place.  </a:t>
            </a:r>
          </a:p>
          <a:p>
            <a:pPr marL="114300" lvl="0" indent="0" algn="r">
              <a:buNone/>
            </a:pPr>
            <a:r>
              <a:rPr lang="en-US" sz="3200" dirty="0">
                <a:solidFill>
                  <a:srgbClr val="002060"/>
                </a:solidFill>
              </a:rPr>
              <a:t>RONR 12:69</a:t>
            </a:r>
            <a:endParaRPr lang="en-US" sz="3200" dirty="0"/>
          </a:p>
        </p:txBody>
      </p:sp>
    </p:spTree>
    <p:extLst>
      <p:ext uri="{BB962C8B-B14F-4D97-AF65-F5344CB8AC3E}">
        <p14:creationId xmlns:p14="http://schemas.microsoft.com/office/powerpoint/2010/main" val="415385478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6265-0E25-4DA7-8844-48F574FE7D28}"/>
              </a:ext>
            </a:extLst>
          </p:cNvPr>
          <p:cNvSpPr>
            <a:spLocks noGrp="1"/>
          </p:cNvSpPr>
          <p:nvPr>
            <p:ph type="title"/>
          </p:nvPr>
        </p:nvSpPr>
        <p:spPr>
          <a:xfrm>
            <a:off x="2186427" y="-898589"/>
            <a:ext cx="6226894" cy="68997"/>
          </a:xfrm>
        </p:spPr>
        <p:txBody>
          <a:bodyPr/>
          <a:lstStyle/>
          <a:p>
            <a:endParaRPr lang="en-US" sz="3200"/>
          </a:p>
        </p:txBody>
      </p:sp>
      <p:sp>
        <p:nvSpPr>
          <p:cNvPr id="6" name="TextBox 5">
            <a:extLst>
              <a:ext uri="{FF2B5EF4-FFF2-40B4-BE49-F238E27FC236}">
                <a16:creationId xmlns:a16="http://schemas.microsoft.com/office/drawing/2014/main" id="{602407FF-2060-4EBA-A00F-E4DBD71A13DE}"/>
              </a:ext>
            </a:extLst>
          </p:cNvPr>
          <p:cNvSpPr txBox="1"/>
          <p:nvPr/>
        </p:nvSpPr>
        <p:spPr>
          <a:xfrm>
            <a:off x="82663" y="1652210"/>
            <a:ext cx="5217211" cy="4524315"/>
          </a:xfrm>
          <a:prstGeom prst="rect">
            <a:avLst/>
          </a:prstGeom>
          <a:noFill/>
        </p:spPr>
        <p:txBody>
          <a:bodyPr wrap="square" rtlCol="0">
            <a:spAutoFit/>
          </a:bodyPr>
          <a:lstStyle/>
          <a:p>
            <a:r>
              <a:rPr lang="en-US" sz="3600" dirty="0">
                <a:solidFill>
                  <a:srgbClr val="FFFF00"/>
                </a:solidFill>
              </a:rPr>
              <a:t>MAIN MOTION:</a:t>
            </a:r>
            <a:br>
              <a:rPr lang="en-US" sz="3600" dirty="0"/>
            </a:br>
            <a:endParaRPr lang="en-US" sz="3600" dirty="0"/>
          </a:p>
          <a:p>
            <a:r>
              <a:rPr lang="en-US" sz="3600" dirty="0">
                <a:solidFill>
                  <a:srgbClr val="002060"/>
                </a:solidFill>
              </a:rPr>
              <a:t>That all commissioners </a:t>
            </a:r>
            <a:r>
              <a:rPr lang="en-US" sz="3600" u="sng" dirty="0">
                <a:solidFill>
                  <a:srgbClr val="002060"/>
                </a:solidFill>
              </a:rPr>
              <a:t>and Advisory Delegates </a:t>
            </a:r>
            <a:r>
              <a:rPr lang="en-US" sz="3600" dirty="0">
                <a:solidFill>
                  <a:srgbClr val="002060"/>
                </a:solidFill>
              </a:rPr>
              <a:t>receive a T-shirt commemorating the 1700</a:t>
            </a:r>
            <a:r>
              <a:rPr lang="en-US" sz="3600" baseline="30000" dirty="0">
                <a:solidFill>
                  <a:srgbClr val="002060"/>
                </a:solidFill>
              </a:rPr>
              <a:t>th</a:t>
            </a:r>
            <a:r>
              <a:rPr lang="en-US" sz="3600" dirty="0">
                <a:solidFill>
                  <a:srgbClr val="002060"/>
                </a:solidFill>
              </a:rPr>
              <a:t> anniversary of The Nicene Creed.</a:t>
            </a:r>
          </a:p>
        </p:txBody>
      </p:sp>
      <p:sp>
        <p:nvSpPr>
          <p:cNvPr id="8" name="TextBox 7">
            <a:extLst>
              <a:ext uri="{FF2B5EF4-FFF2-40B4-BE49-F238E27FC236}">
                <a16:creationId xmlns:a16="http://schemas.microsoft.com/office/drawing/2014/main" id="{6F5A9EEA-5D54-4858-AED8-7A62EE56A15F}"/>
              </a:ext>
            </a:extLst>
          </p:cNvPr>
          <p:cNvSpPr txBox="1"/>
          <p:nvPr/>
        </p:nvSpPr>
        <p:spPr>
          <a:xfrm>
            <a:off x="5479675" y="1652210"/>
            <a:ext cx="6515098" cy="4524315"/>
          </a:xfrm>
          <a:prstGeom prst="rect">
            <a:avLst/>
          </a:prstGeom>
          <a:noFill/>
        </p:spPr>
        <p:txBody>
          <a:bodyPr wrap="square" rtlCol="0">
            <a:spAutoFit/>
          </a:bodyPr>
          <a:lstStyle/>
          <a:p>
            <a:r>
              <a:rPr lang="en-US" sz="3600" dirty="0">
                <a:solidFill>
                  <a:srgbClr val="FFFF00"/>
                </a:solidFill>
              </a:rPr>
              <a:t>SUBSTITUTE MOTION:</a:t>
            </a:r>
          </a:p>
          <a:p>
            <a:endParaRPr lang="en-US" sz="3600" dirty="0"/>
          </a:p>
          <a:p>
            <a:r>
              <a:rPr lang="en-US" sz="3600" dirty="0">
                <a:solidFill>
                  <a:srgbClr val="002060"/>
                </a:solidFill>
              </a:rPr>
              <a:t>That everyone in attendance at the General Assembly be encouraged to celebrate the 1700</a:t>
            </a:r>
            <a:r>
              <a:rPr lang="en-US" sz="3600" baseline="30000" dirty="0">
                <a:solidFill>
                  <a:srgbClr val="002060"/>
                </a:solidFill>
              </a:rPr>
              <a:t>th</a:t>
            </a:r>
            <a:r>
              <a:rPr lang="en-US" sz="3600" dirty="0">
                <a:solidFill>
                  <a:srgbClr val="002060"/>
                </a:solidFill>
              </a:rPr>
              <a:t> anniversary of The Nicene Creed by wearing a red T-shirt on Thursday.</a:t>
            </a:r>
          </a:p>
        </p:txBody>
      </p:sp>
    </p:spTree>
    <p:extLst>
      <p:ext uri="{BB962C8B-B14F-4D97-AF65-F5344CB8AC3E}">
        <p14:creationId xmlns:p14="http://schemas.microsoft.com/office/powerpoint/2010/main" val="397632853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77E6A-0C15-C9D1-E226-32C1B2D97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26782-7B62-2CE6-4816-7D24800C6929}"/>
              </a:ext>
            </a:extLst>
          </p:cNvPr>
          <p:cNvSpPr>
            <a:spLocks noGrp="1"/>
          </p:cNvSpPr>
          <p:nvPr>
            <p:ph type="title"/>
          </p:nvPr>
        </p:nvSpPr>
        <p:spPr>
          <a:xfrm>
            <a:off x="646111" y="114300"/>
            <a:ext cx="10591865" cy="739588"/>
          </a:xfrm>
        </p:spPr>
        <p:txBody>
          <a:bodyPr/>
          <a:lstStyle/>
          <a:p>
            <a:pPr algn="ctr"/>
            <a:r>
              <a:rPr lang="en-US" sz="4000" dirty="0">
                <a:solidFill>
                  <a:srgbClr val="002060"/>
                </a:solidFill>
              </a:rPr>
              <a:t>Handling a Substitute Motion</a:t>
            </a:r>
            <a:endParaRPr lang="en-US" sz="4000" dirty="0"/>
          </a:p>
        </p:txBody>
      </p:sp>
      <p:sp>
        <p:nvSpPr>
          <p:cNvPr id="3" name="Content Placeholder 2">
            <a:extLst>
              <a:ext uri="{FF2B5EF4-FFF2-40B4-BE49-F238E27FC236}">
                <a16:creationId xmlns:a16="http://schemas.microsoft.com/office/drawing/2014/main" id="{6503572C-7E36-CC53-B7CE-425E22FD530C}"/>
              </a:ext>
            </a:extLst>
          </p:cNvPr>
          <p:cNvSpPr>
            <a:spLocks noGrp="1"/>
          </p:cNvSpPr>
          <p:nvPr>
            <p:ph idx="1"/>
          </p:nvPr>
        </p:nvSpPr>
        <p:spPr>
          <a:xfrm>
            <a:off x="100584" y="1203512"/>
            <a:ext cx="11987784" cy="5291416"/>
          </a:xfrm>
        </p:spPr>
        <p:txBody>
          <a:bodyPr>
            <a:normAutofit/>
          </a:bodyPr>
          <a:lstStyle/>
          <a:p>
            <a:pPr marL="582930" indent="0">
              <a:buNone/>
              <a:defRPr/>
            </a:pPr>
            <a:r>
              <a:rPr lang="en-US" sz="3200" dirty="0">
                <a:solidFill>
                  <a:srgbClr val="002060"/>
                </a:solidFill>
              </a:rPr>
              <a:t>1.  Perfection of the main motion</a:t>
            </a:r>
          </a:p>
          <a:p>
            <a:pPr marL="582930" indent="0">
              <a:buNone/>
              <a:defRPr/>
            </a:pPr>
            <a:r>
              <a:rPr lang="en-US" sz="3200" dirty="0">
                <a:solidFill>
                  <a:srgbClr val="002060"/>
                </a:solidFill>
              </a:rPr>
              <a:t>2.  Perfection of the substitute motion</a:t>
            </a:r>
          </a:p>
          <a:p>
            <a:pPr marL="582930" indent="0">
              <a:buNone/>
              <a:defRPr/>
            </a:pPr>
            <a:r>
              <a:rPr lang="en-US" sz="3200" dirty="0">
                <a:solidFill>
                  <a:srgbClr val="002060"/>
                </a:solidFill>
              </a:rPr>
              <a:t>3.  “</a:t>
            </a:r>
            <a:r>
              <a:rPr lang="en-US" sz="3200" i="1" dirty="0">
                <a:solidFill>
                  <a:srgbClr val="002060"/>
                </a:solidFill>
              </a:rPr>
              <a:t>Shall the substitute motion become the main motion?”</a:t>
            </a:r>
          </a:p>
          <a:p>
            <a:pPr marL="582930" indent="0">
              <a:buNone/>
              <a:defRPr/>
            </a:pPr>
            <a:r>
              <a:rPr lang="en-US" sz="3200" i="1" dirty="0">
                <a:solidFill>
                  <a:srgbClr val="002060"/>
                </a:solidFill>
              </a:rPr>
              <a:t>	   </a:t>
            </a:r>
            <a:r>
              <a:rPr lang="en-US" sz="2800" i="1" dirty="0">
                <a:solidFill>
                  <a:srgbClr val="002060"/>
                </a:solidFill>
              </a:rPr>
              <a:t>--</a:t>
            </a:r>
            <a:r>
              <a:rPr lang="en-US" sz="2800" dirty="0">
                <a:solidFill>
                  <a:srgbClr val="002060"/>
                </a:solidFill>
              </a:rPr>
              <a:t>The merits of both motions can be debated</a:t>
            </a:r>
          </a:p>
          <a:p>
            <a:pPr marL="582930" indent="0">
              <a:buNone/>
              <a:defRPr/>
            </a:pPr>
            <a:r>
              <a:rPr lang="en-US" sz="2800" i="1" dirty="0">
                <a:solidFill>
                  <a:srgbClr val="002060"/>
                </a:solidFill>
              </a:rPr>
              <a:t>       --</a:t>
            </a:r>
            <a:r>
              <a:rPr lang="en-US" sz="2800" dirty="0">
                <a:solidFill>
                  <a:srgbClr val="002060"/>
                </a:solidFill>
              </a:rPr>
              <a:t>No other amendments are in order</a:t>
            </a:r>
          </a:p>
          <a:p>
            <a:pPr marL="582930" indent="0">
              <a:buNone/>
              <a:defRPr/>
            </a:pPr>
            <a:r>
              <a:rPr lang="en-US" sz="3200" dirty="0">
                <a:solidFill>
                  <a:srgbClr val="002060"/>
                </a:solidFill>
              </a:rPr>
              <a:t> 4.  Vote on </a:t>
            </a:r>
            <a:r>
              <a:rPr lang="en-US" sz="2800" dirty="0">
                <a:solidFill>
                  <a:srgbClr val="002060"/>
                </a:solidFill>
              </a:rPr>
              <a:t>“</a:t>
            </a:r>
            <a:r>
              <a:rPr lang="en-US" sz="2800" i="1" dirty="0">
                <a:solidFill>
                  <a:srgbClr val="002060"/>
                </a:solidFill>
              </a:rPr>
              <a:t>Shall the substitute motion become the main motion?”</a:t>
            </a:r>
          </a:p>
          <a:p>
            <a:pPr marL="582930" indent="0">
              <a:buNone/>
              <a:defRPr/>
            </a:pPr>
            <a:r>
              <a:rPr lang="en-US" sz="2800" i="1" dirty="0">
                <a:solidFill>
                  <a:srgbClr val="002060"/>
                </a:solidFill>
              </a:rPr>
              <a:t>	    --</a:t>
            </a:r>
            <a:r>
              <a:rPr lang="en-US" sz="2800" dirty="0">
                <a:solidFill>
                  <a:srgbClr val="002060"/>
                </a:solidFill>
              </a:rPr>
              <a:t>In favor of the current main motion, vote no</a:t>
            </a:r>
          </a:p>
          <a:p>
            <a:pPr marL="582930" indent="0">
              <a:buNone/>
              <a:defRPr/>
            </a:pPr>
            <a:r>
              <a:rPr lang="en-US" sz="2800" i="1" dirty="0">
                <a:solidFill>
                  <a:srgbClr val="002060"/>
                </a:solidFill>
              </a:rPr>
              <a:t>       --</a:t>
            </a:r>
            <a:r>
              <a:rPr lang="en-US" sz="2800" dirty="0">
                <a:solidFill>
                  <a:srgbClr val="002060"/>
                </a:solidFill>
              </a:rPr>
              <a:t>In favor of the substitute motion, vote yes</a:t>
            </a:r>
          </a:p>
          <a:p>
            <a:pPr marL="582930" indent="0">
              <a:buNone/>
              <a:defRPr/>
            </a:pPr>
            <a:r>
              <a:rPr lang="en-US" sz="3600" dirty="0">
                <a:solidFill>
                  <a:srgbClr val="002060"/>
                </a:solidFill>
              </a:rPr>
              <a:t> </a:t>
            </a:r>
            <a:r>
              <a:rPr lang="en-US" sz="3200" dirty="0">
                <a:solidFill>
                  <a:srgbClr val="002060"/>
                </a:solidFill>
              </a:rPr>
              <a:t>5.  Vote on the now current main motion</a:t>
            </a:r>
          </a:p>
          <a:p>
            <a:endParaRPr lang="en-US" dirty="0"/>
          </a:p>
        </p:txBody>
      </p:sp>
    </p:spTree>
    <p:extLst>
      <p:ext uri="{BB962C8B-B14F-4D97-AF65-F5344CB8AC3E}">
        <p14:creationId xmlns:p14="http://schemas.microsoft.com/office/powerpoint/2010/main" val="376069889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35C131-DD44-7198-FBD4-B22A39287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4DD5E-3F50-2B75-C49E-A3833452C56A}"/>
              </a:ext>
            </a:extLst>
          </p:cNvPr>
          <p:cNvSpPr>
            <a:spLocks noGrp="1"/>
          </p:cNvSpPr>
          <p:nvPr>
            <p:ph type="title"/>
          </p:nvPr>
        </p:nvSpPr>
        <p:spPr>
          <a:xfrm>
            <a:off x="646111" y="114300"/>
            <a:ext cx="10591865" cy="739588"/>
          </a:xfrm>
        </p:spPr>
        <p:txBody>
          <a:bodyPr/>
          <a:lstStyle/>
          <a:p>
            <a:pPr algn="ctr"/>
            <a:r>
              <a:rPr lang="en-US" sz="4000" dirty="0">
                <a:solidFill>
                  <a:srgbClr val="002060"/>
                </a:solidFill>
              </a:rPr>
              <a:t>A Word about Minority Reports</a:t>
            </a:r>
            <a:endParaRPr lang="en-US" sz="4000" dirty="0"/>
          </a:p>
        </p:txBody>
      </p:sp>
      <p:sp>
        <p:nvSpPr>
          <p:cNvPr id="3" name="Content Placeholder 2">
            <a:extLst>
              <a:ext uri="{FF2B5EF4-FFF2-40B4-BE49-F238E27FC236}">
                <a16:creationId xmlns:a16="http://schemas.microsoft.com/office/drawing/2014/main" id="{6B2F69E0-27E1-CB1A-C9A0-51DBD02ADB7B}"/>
              </a:ext>
            </a:extLst>
          </p:cNvPr>
          <p:cNvSpPr>
            <a:spLocks noGrp="1"/>
          </p:cNvSpPr>
          <p:nvPr>
            <p:ph idx="1"/>
          </p:nvPr>
        </p:nvSpPr>
        <p:spPr>
          <a:xfrm>
            <a:off x="100584" y="1203512"/>
            <a:ext cx="11987784" cy="5291416"/>
          </a:xfrm>
        </p:spPr>
        <p:txBody>
          <a:bodyPr>
            <a:normAutofit/>
          </a:bodyPr>
          <a:lstStyle/>
          <a:p>
            <a:pPr marL="582930" indent="0">
              <a:buNone/>
              <a:defRPr/>
            </a:pPr>
            <a:r>
              <a:rPr lang="en-US" sz="3200" dirty="0">
                <a:solidFill>
                  <a:srgbClr val="002060"/>
                </a:solidFill>
              </a:rPr>
              <a:t>At least two members of an assembly committee may submit a written minority report expressing views that differ from those in the committee’s recommendation.  If the moderators of the committee affirm that the positions expressed…were presented to the whole committee during its consideration of the matter, the Stated Clerk shall distribute it to the assembly with the report of the committee.  A minority report must be appropriate for consideration as a substitute motion.</a:t>
            </a:r>
          </a:p>
          <a:p>
            <a:pPr marL="582930" indent="0" algn="r">
              <a:buNone/>
              <a:defRPr/>
            </a:pPr>
            <a:r>
              <a:rPr lang="en-US" sz="3200" dirty="0">
                <a:solidFill>
                  <a:srgbClr val="002060"/>
                </a:solidFill>
              </a:rPr>
              <a:t>SR 4.B.16.a.</a:t>
            </a:r>
          </a:p>
          <a:p>
            <a:pPr marL="582930" indent="0">
              <a:buNone/>
              <a:defRPr/>
            </a:pPr>
            <a:endParaRPr lang="en-US" dirty="0"/>
          </a:p>
        </p:txBody>
      </p:sp>
    </p:spTree>
    <p:extLst>
      <p:ext uri="{BB962C8B-B14F-4D97-AF65-F5344CB8AC3E}">
        <p14:creationId xmlns:p14="http://schemas.microsoft.com/office/powerpoint/2010/main" val="111069496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4D929C-B3E2-E406-6BAD-E8FF04DFAE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12084B-B50C-AFE6-EAF3-5E464F6D1989}"/>
              </a:ext>
            </a:extLst>
          </p:cNvPr>
          <p:cNvSpPr>
            <a:spLocks noGrp="1"/>
          </p:cNvSpPr>
          <p:nvPr>
            <p:ph type="body" idx="1"/>
          </p:nvPr>
        </p:nvSpPr>
        <p:spPr>
          <a:xfrm>
            <a:off x="347472" y="219456"/>
            <a:ext cx="11428928" cy="5806440"/>
          </a:xfrm>
        </p:spPr>
        <p:txBody>
          <a:bodyPr/>
          <a:lstStyle/>
          <a:p>
            <a:pPr marL="152396" indent="0" algn="ctr">
              <a:buNone/>
            </a:pPr>
            <a:r>
              <a:rPr lang="en-US" sz="4000" dirty="0">
                <a:solidFill>
                  <a:srgbClr val="002060"/>
                </a:solidFill>
              </a:rPr>
              <a:t>A Word about Voting</a:t>
            </a:r>
          </a:p>
          <a:p>
            <a:pPr>
              <a:buFont typeface="Arial" panose="020B0604020202020204" pitchFamily="34" charset="0"/>
              <a:buChar char="•"/>
            </a:pPr>
            <a:r>
              <a:rPr lang="en-US" sz="2400" b="1" dirty="0">
                <a:solidFill>
                  <a:srgbClr val="002060"/>
                </a:solidFill>
              </a:rPr>
              <a:t>Majority or 2/3? </a:t>
            </a:r>
            <a:r>
              <a:rPr lang="en-US" sz="2400" dirty="0">
                <a:solidFill>
                  <a:srgbClr val="002060"/>
                </a:solidFill>
              </a:rPr>
              <a:t>Two-thirds vote often necessary to abridge the rights of members:</a:t>
            </a:r>
          </a:p>
          <a:p>
            <a:pPr marL="152396" indent="0">
              <a:buNone/>
            </a:pPr>
            <a:r>
              <a:rPr lang="en-US" sz="2400" dirty="0">
                <a:solidFill>
                  <a:srgbClr val="002060"/>
                </a:solidFill>
              </a:rPr>
              <a:t>	End debate (“Call the Question”)</a:t>
            </a:r>
          </a:p>
          <a:p>
            <a:pPr marL="152396" indent="0">
              <a:buNone/>
            </a:pPr>
            <a:r>
              <a:rPr lang="en-US" sz="2400" dirty="0">
                <a:solidFill>
                  <a:srgbClr val="002060"/>
                </a:solidFill>
              </a:rPr>
              <a:t>	Limit or extend limits of debate</a:t>
            </a:r>
          </a:p>
          <a:p>
            <a:pPr marL="152396" indent="0">
              <a:buNone/>
            </a:pPr>
            <a:r>
              <a:rPr lang="en-US" sz="2400" dirty="0">
                <a:solidFill>
                  <a:srgbClr val="002060"/>
                </a:solidFill>
              </a:rPr>
              <a:t>	Changing something that has already been decided</a:t>
            </a:r>
          </a:p>
          <a:p>
            <a:pPr marL="152396" indent="0">
              <a:buNone/>
            </a:pPr>
            <a:r>
              <a:rPr lang="en-US" sz="2400" dirty="0">
                <a:solidFill>
                  <a:srgbClr val="002060"/>
                </a:solidFill>
              </a:rPr>
              <a:t>	Suspend the rules</a:t>
            </a:r>
          </a:p>
          <a:p>
            <a:pPr marL="152396" indent="0">
              <a:buNone/>
            </a:pPr>
            <a:r>
              <a:rPr lang="en-US" sz="2400" dirty="0">
                <a:solidFill>
                  <a:srgbClr val="002060"/>
                </a:solidFill>
              </a:rPr>
              <a:t>	Rescind or amend something previously adopted </a:t>
            </a:r>
          </a:p>
          <a:p>
            <a:pPr>
              <a:buFont typeface="Arial" panose="020B0604020202020204" pitchFamily="34" charset="0"/>
              <a:buChar char="•"/>
            </a:pPr>
            <a:r>
              <a:rPr lang="en-US" sz="2400" b="1" dirty="0">
                <a:solidFill>
                  <a:srgbClr val="002060"/>
                </a:solidFill>
              </a:rPr>
              <a:t>Counting the vote, doing the math</a:t>
            </a:r>
          </a:p>
          <a:p>
            <a:pPr>
              <a:buFont typeface="Arial" panose="020B0604020202020204" pitchFamily="34" charset="0"/>
              <a:buChar char="•"/>
            </a:pPr>
            <a:r>
              <a:rPr lang="en-US" sz="2400" b="1" dirty="0">
                <a:solidFill>
                  <a:srgbClr val="002060"/>
                </a:solidFill>
              </a:rPr>
              <a:t>Unanimous Consent </a:t>
            </a:r>
            <a:r>
              <a:rPr lang="en-US" sz="2400" dirty="0">
                <a:solidFill>
                  <a:srgbClr val="002060"/>
                </a:solidFill>
              </a:rPr>
              <a:t>(RONR 4:58-63)</a:t>
            </a:r>
          </a:p>
          <a:p>
            <a:pPr lvl="1">
              <a:buFont typeface="Arial" panose="020B0604020202020204" pitchFamily="34" charset="0"/>
              <a:buChar char="•"/>
            </a:pPr>
            <a:endParaRPr lang="en-US" sz="2000" dirty="0">
              <a:solidFill>
                <a:srgbClr val="002060"/>
              </a:solidFill>
            </a:endParaRPr>
          </a:p>
          <a:p>
            <a:pPr marL="152396" indent="0" algn="ctr">
              <a:buNone/>
            </a:pPr>
            <a:endParaRPr lang="en-US" sz="2400" dirty="0"/>
          </a:p>
          <a:p>
            <a:pPr marL="152396" indent="0">
              <a:buNone/>
            </a:pPr>
            <a:endParaRPr lang="en-US" sz="2800" dirty="0">
              <a:solidFill>
                <a:srgbClr val="002060"/>
              </a:solidFill>
            </a:endParaRPr>
          </a:p>
          <a:p>
            <a:pPr marL="152396" indent="0" algn="ctr">
              <a:buNone/>
            </a:pPr>
            <a:endParaRPr lang="en-US" sz="2800" dirty="0">
              <a:solidFill>
                <a:srgbClr val="002060"/>
              </a:solidFill>
            </a:endParaRPr>
          </a:p>
          <a:p>
            <a:endParaRPr lang="en-US" dirty="0"/>
          </a:p>
        </p:txBody>
      </p:sp>
    </p:spTree>
    <p:extLst>
      <p:ext uri="{BB962C8B-B14F-4D97-AF65-F5344CB8AC3E}">
        <p14:creationId xmlns:p14="http://schemas.microsoft.com/office/powerpoint/2010/main" val="322983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4798ED-B298-4541-38C0-49B2D88CEF7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0FDF6F-C9AD-C930-1C83-ABFD18C59B31}"/>
              </a:ext>
            </a:extLst>
          </p:cNvPr>
          <p:cNvSpPr>
            <a:spLocks noGrp="1"/>
          </p:cNvSpPr>
          <p:nvPr>
            <p:ph type="body" idx="1"/>
          </p:nvPr>
        </p:nvSpPr>
        <p:spPr>
          <a:xfrm>
            <a:off x="841248" y="219456"/>
            <a:ext cx="9957816" cy="5806440"/>
          </a:xfrm>
        </p:spPr>
        <p:txBody>
          <a:bodyPr/>
          <a:lstStyle/>
          <a:p>
            <a:pPr marL="152396" indent="0" algn="ctr">
              <a:buNone/>
            </a:pPr>
            <a:r>
              <a:rPr lang="en-US" sz="4000" dirty="0">
                <a:solidFill>
                  <a:srgbClr val="002060"/>
                </a:solidFill>
              </a:rPr>
              <a:t>Unanimous Consent</a:t>
            </a:r>
          </a:p>
          <a:p>
            <a:pPr marL="152396" indent="0" algn="ctr">
              <a:buNone/>
            </a:pPr>
            <a:endParaRPr lang="en-US" sz="1200" dirty="0">
              <a:solidFill>
                <a:srgbClr val="002060"/>
              </a:solidFill>
            </a:endParaRPr>
          </a:p>
          <a:p>
            <a:pPr>
              <a:lnSpc>
                <a:spcPct val="100000"/>
              </a:lnSpc>
              <a:spcBef>
                <a:spcPts val="1800"/>
              </a:spcBef>
              <a:buFont typeface="Arial" panose="020B0604020202020204" pitchFamily="34" charset="0"/>
              <a:buChar char="•"/>
            </a:pPr>
            <a:r>
              <a:rPr lang="en-US" sz="3200" dirty="0">
                <a:solidFill>
                  <a:srgbClr val="002060"/>
                </a:solidFill>
              </a:rPr>
              <a:t>A motion is made</a:t>
            </a:r>
          </a:p>
          <a:p>
            <a:pPr>
              <a:lnSpc>
                <a:spcPct val="100000"/>
              </a:lnSpc>
              <a:spcBef>
                <a:spcPts val="1800"/>
              </a:spcBef>
              <a:buFont typeface="Arial" panose="020B0604020202020204" pitchFamily="34" charset="0"/>
              <a:buChar char="•"/>
            </a:pPr>
            <a:r>
              <a:rPr lang="en-US" sz="3200" dirty="0">
                <a:solidFill>
                  <a:srgbClr val="002060"/>
                </a:solidFill>
              </a:rPr>
              <a:t>The Moderator States, “If there is no objection…”</a:t>
            </a:r>
          </a:p>
          <a:p>
            <a:pPr>
              <a:lnSpc>
                <a:spcPct val="100000"/>
              </a:lnSpc>
              <a:spcBef>
                <a:spcPts val="1800"/>
              </a:spcBef>
              <a:buFont typeface="Arial" panose="020B0604020202020204" pitchFamily="34" charset="0"/>
              <a:buChar char="•"/>
            </a:pPr>
            <a:r>
              <a:rPr lang="en-US" sz="3200" dirty="0">
                <a:solidFill>
                  <a:srgbClr val="002060"/>
                </a:solidFill>
              </a:rPr>
              <a:t>Pause…look around the room…give the body time….</a:t>
            </a:r>
          </a:p>
          <a:p>
            <a:pPr>
              <a:lnSpc>
                <a:spcPct val="100000"/>
              </a:lnSpc>
              <a:spcBef>
                <a:spcPts val="1800"/>
              </a:spcBef>
              <a:buFont typeface="Arial" panose="020B0604020202020204" pitchFamily="34" charset="0"/>
              <a:buChar char="•"/>
            </a:pPr>
            <a:r>
              <a:rPr lang="en-US" sz="3200" dirty="0">
                <a:solidFill>
                  <a:srgbClr val="002060"/>
                </a:solidFill>
              </a:rPr>
              <a:t>The Moderator states, “So ordered.”</a:t>
            </a:r>
          </a:p>
          <a:p>
            <a:pPr lvl="1">
              <a:buFont typeface="Arial" panose="020B0604020202020204" pitchFamily="34" charset="0"/>
              <a:buChar char="•"/>
            </a:pPr>
            <a:endParaRPr lang="en-US" sz="2000" dirty="0">
              <a:solidFill>
                <a:srgbClr val="002060"/>
              </a:solidFill>
            </a:endParaRPr>
          </a:p>
          <a:p>
            <a:pPr marL="152396" indent="0" algn="ctr">
              <a:buNone/>
            </a:pPr>
            <a:endParaRPr lang="en-US" sz="2400" dirty="0"/>
          </a:p>
          <a:p>
            <a:pPr marL="152396" indent="0">
              <a:buNone/>
            </a:pPr>
            <a:endParaRPr lang="en-US" sz="2800" dirty="0">
              <a:solidFill>
                <a:srgbClr val="002060"/>
              </a:solidFill>
            </a:endParaRPr>
          </a:p>
          <a:p>
            <a:pPr marL="152396" indent="0" algn="ctr">
              <a:buNone/>
            </a:pPr>
            <a:endParaRPr lang="en-US" sz="2800" dirty="0">
              <a:solidFill>
                <a:srgbClr val="002060"/>
              </a:solidFill>
            </a:endParaRPr>
          </a:p>
          <a:p>
            <a:endParaRPr lang="en-US" dirty="0"/>
          </a:p>
        </p:txBody>
      </p:sp>
    </p:spTree>
    <p:extLst>
      <p:ext uri="{BB962C8B-B14F-4D97-AF65-F5344CB8AC3E}">
        <p14:creationId xmlns:p14="http://schemas.microsoft.com/office/powerpoint/2010/main" val="1726019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E154BF-ACBA-98B7-C37B-66CE03E7FF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44DB2-C888-7527-5637-54EE9215B517}"/>
              </a:ext>
            </a:extLst>
          </p:cNvPr>
          <p:cNvSpPr>
            <a:spLocks noGrp="1"/>
          </p:cNvSpPr>
          <p:nvPr>
            <p:ph idx="1"/>
          </p:nvPr>
        </p:nvSpPr>
        <p:spPr>
          <a:xfrm>
            <a:off x="493664" y="2075688"/>
            <a:ext cx="11505732" cy="4605603"/>
          </a:xfrm>
        </p:spPr>
        <p:txBody>
          <a:bodyPr>
            <a:noAutofit/>
          </a:bodyPr>
          <a:lstStyle/>
          <a:p>
            <a:pPr marL="0" indent="0" algn="ctr">
              <a:buNone/>
            </a:pPr>
            <a:r>
              <a:rPr lang="en-US" sz="4400" b="1" dirty="0"/>
              <a:t>Postpone</a:t>
            </a:r>
          </a:p>
          <a:p>
            <a:pPr marL="0" indent="0" algn="ctr">
              <a:buNone/>
            </a:pPr>
            <a:r>
              <a:rPr lang="en-US" sz="4400" b="1" dirty="0"/>
              <a:t>Indefinitely</a:t>
            </a:r>
            <a:endParaRPr lang="en-US" sz="4400" dirty="0"/>
          </a:p>
          <a:p>
            <a:pPr marL="0" indent="0" algn="ctr">
              <a:buNone/>
            </a:pPr>
            <a:r>
              <a:rPr lang="en-US" sz="5400" b="1" dirty="0"/>
              <a:t>2</a:t>
            </a:r>
            <a:endParaRPr lang="en-US" sz="5400" dirty="0"/>
          </a:p>
          <a:p>
            <a:pPr marL="0" indent="0">
              <a:buNone/>
            </a:pPr>
            <a:endParaRPr lang="en-US" dirty="0"/>
          </a:p>
          <a:p>
            <a:endParaRPr lang="en-US" sz="3600" dirty="0"/>
          </a:p>
        </p:txBody>
      </p:sp>
      <p:sp>
        <p:nvSpPr>
          <p:cNvPr id="2" name="Rectangle 1">
            <a:extLst>
              <a:ext uri="{FF2B5EF4-FFF2-40B4-BE49-F238E27FC236}">
                <a16:creationId xmlns:a16="http://schemas.microsoft.com/office/drawing/2014/main" id="{6C4C0D9E-1224-5266-EFD2-1218D465C305}"/>
              </a:ext>
            </a:extLst>
          </p:cNvPr>
          <p:cNvSpPr/>
          <p:nvPr/>
        </p:nvSpPr>
        <p:spPr>
          <a:xfrm>
            <a:off x="3329159"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17DA9BA-A0C3-3E09-2C8D-54D32258ACDF}"/>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C17DA9BA-A0C3-3E09-2C8D-54D32258ACDF}"/>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605827469"/>
      </p:ext>
    </p:extLst>
  </p:cSld>
  <p:clrMapOvr>
    <a:overrideClrMapping bg1="lt1" tx1="dk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493664" y="2417831"/>
            <a:ext cx="11505732" cy="4263460"/>
          </a:xfrm>
        </p:spPr>
        <p:txBody>
          <a:bodyPr>
            <a:noAutofit/>
          </a:bodyPr>
          <a:lstStyle/>
          <a:p>
            <a:pPr marL="0" indent="0" algn="ctr">
              <a:buNone/>
            </a:pPr>
            <a:r>
              <a:rPr lang="en-US" sz="4400" b="1"/>
              <a:t>Commit/Refer</a:t>
            </a:r>
            <a:endParaRPr lang="en-US" sz="4400"/>
          </a:p>
          <a:p>
            <a:pPr marL="0" indent="0" algn="ctr">
              <a:buNone/>
            </a:pPr>
            <a:r>
              <a:rPr lang="en-US" sz="5400" b="1"/>
              <a:t>4</a:t>
            </a:r>
            <a:endParaRPr lang="en-US" sz="5400"/>
          </a:p>
          <a:p>
            <a:pPr marL="0" indent="0">
              <a:buNone/>
            </a:pPr>
            <a:endParaRPr lang="en-US"/>
          </a:p>
          <a:p>
            <a:endParaRPr lang="en-US" sz="3600"/>
          </a:p>
        </p:txBody>
      </p:sp>
      <p:sp>
        <p:nvSpPr>
          <p:cNvPr id="2" name="Rectangle 1">
            <a:extLst>
              <a:ext uri="{FF2B5EF4-FFF2-40B4-BE49-F238E27FC236}">
                <a16:creationId xmlns:a16="http://schemas.microsoft.com/office/drawing/2014/main" id="{5083323E-697F-4C52-A3F9-281654F4D6E0}"/>
              </a:ext>
            </a:extLst>
          </p:cNvPr>
          <p:cNvSpPr/>
          <p:nvPr/>
        </p:nvSpPr>
        <p:spPr>
          <a:xfrm>
            <a:off x="3329159"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470668900"/>
      </p:ext>
    </p:extLst>
  </p:cSld>
  <p:clrMapOvr>
    <a:overrideClrMapping bg1="lt1" tx1="dk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799533"/>
            <a:ext cx="11656496" cy="5571909"/>
          </a:xfrm>
        </p:spPr>
        <p:txBody>
          <a:bodyPr>
            <a:noAutofit/>
          </a:bodyPr>
          <a:lstStyle/>
          <a:p>
            <a:pPr marL="0" indent="0" algn="ctr">
              <a:buNone/>
            </a:pPr>
            <a:r>
              <a:rPr lang="en-US" sz="4400" b="1" dirty="0"/>
              <a:t>Postpone Definitely</a:t>
            </a:r>
            <a:endParaRPr lang="en-US" sz="4400" dirty="0"/>
          </a:p>
          <a:p>
            <a:pPr marL="0" indent="0" algn="ctr">
              <a:buNone/>
            </a:pPr>
            <a:r>
              <a:rPr lang="en-US" sz="5400" b="1" dirty="0"/>
              <a:t>5</a:t>
            </a:r>
            <a:endParaRPr lang="en-US" dirty="0"/>
          </a:p>
          <a:p>
            <a:pPr marL="0" indent="0" algn="ctr">
              <a:buNone/>
            </a:pPr>
            <a:r>
              <a:rPr lang="en-US" sz="2800" b="1" dirty="0"/>
              <a:t>Majority vote </a:t>
            </a:r>
            <a:br>
              <a:rPr lang="en-US" sz="2800" b="1" dirty="0"/>
            </a:br>
            <a:r>
              <a:rPr lang="en-US" sz="2400" b="1" dirty="0"/>
              <a:t>(unless the time </a:t>
            </a:r>
            <a:br>
              <a:rPr lang="en-US" sz="2400" b="1" dirty="0"/>
            </a:br>
            <a:r>
              <a:rPr lang="en-US" sz="2400" b="1" dirty="0"/>
              <a:t>when the motion will be taken up </a:t>
            </a:r>
            <a:br>
              <a:rPr lang="en-US" sz="2400" b="1" dirty="0"/>
            </a:br>
            <a:r>
              <a:rPr lang="en-US" sz="2400" b="1" dirty="0"/>
              <a:t>creates a special order </a:t>
            </a:r>
            <a:br>
              <a:rPr lang="en-US" sz="2400" b="1" dirty="0"/>
            </a:br>
            <a:r>
              <a:rPr lang="en-US" sz="2400" b="1" dirty="0"/>
              <a:t>for a particular time – </a:t>
            </a:r>
            <a:br>
              <a:rPr lang="en-US" sz="2400" b="1" dirty="0"/>
            </a:br>
            <a:r>
              <a:rPr lang="en-US" sz="2400" b="1" dirty="0"/>
              <a:t>then, 2/3)</a:t>
            </a:r>
            <a:endParaRPr lang="en-US" sz="2400" dirty="0"/>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021563567"/>
      </p:ext>
    </p:extLst>
  </p:cSld>
  <p:clrMapOvr>
    <a:overrideClrMapping bg1="lt1" tx1="dk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799533"/>
            <a:ext cx="11656496" cy="5571909"/>
          </a:xfrm>
        </p:spPr>
        <p:txBody>
          <a:bodyPr>
            <a:noAutofit/>
          </a:bodyPr>
          <a:lstStyle/>
          <a:p>
            <a:pPr marL="0" indent="0" algn="ctr">
              <a:buNone/>
            </a:pPr>
            <a:r>
              <a:rPr lang="en-US" sz="4400" b="1"/>
              <a:t>Limit Debate/</a:t>
            </a:r>
            <a:br>
              <a:rPr lang="en-US" sz="4400" b="1"/>
            </a:br>
            <a:r>
              <a:rPr lang="en-US" sz="4400" b="1"/>
              <a:t>Extend Limits </a:t>
            </a:r>
            <a:br>
              <a:rPr lang="en-US" sz="4400" b="1"/>
            </a:br>
            <a:r>
              <a:rPr lang="en-US" sz="4400" b="1"/>
              <a:t>of Debate</a:t>
            </a:r>
            <a:endParaRPr lang="en-US" sz="4400"/>
          </a:p>
          <a:p>
            <a:pPr marL="0" indent="0" algn="ctr">
              <a:buNone/>
            </a:pPr>
            <a:r>
              <a:rPr lang="en-US" sz="5400" b="1"/>
              <a:t>6</a:t>
            </a:r>
          </a:p>
          <a:p>
            <a:pPr marL="0" indent="0" algn="ctr">
              <a:buNone/>
            </a:pPr>
            <a:br>
              <a:rPr lang="en-US" sz="2800" b="1"/>
            </a:br>
            <a:r>
              <a:rPr lang="en-US" sz="2800" b="1"/>
              <a:t>Not debatable</a:t>
            </a:r>
            <a:br>
              <a:rPr lang="en-US" sz="2800" b="1"/>
            </a:br>
            <a:r>
              <a:rPr lang="en-US" sz="2800" b="1"/>
              <a:t>2/3 vote</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86476334"/>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8B8297-2DCD-13DB-1BDB-05423BBB524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F9C6B6-B75C-A1F1-B499-5F8B27EA113E}"/>
              </a:ext>
            </a:extLst>
          </p:cNvPr>
          <p:cNvSpPr>
            <a:spLocks noGrp="1"/>
          </p:cNvSpPr>
          <p:nvPr>
            <p:ph type="body" idx="1"/>
          </p:nvPr>
        </p:nvSpPr>
        <p:spPr>
          <a:xfrm>
            <a:off x="539496" y="219456"/>
            <a:ext cx="11236904" cy="5806440"/>
          </a:xfrm>
        </p:spPr>
        <p:txBody>
          <a:bodyPr/>
          <a:lstStyle/>
          <a:p>
            <a:pPr marL="152396" indent="0" algn="ctr">
              <a:buNone/>
            </a:pPr>
            <a:r>
              <a:rPr lang="en-US" sz="3600" dirty="0">
                <a:solidFill>
                  <a:srgbClr val="002060"/>
                </a:solidFill>
              </a:rPr>
              <a:t>Foundations and Values </a:t>
            </a:r>
          </a:p>
          <a:p>
            <a:pPr marL="152396" indent="0" algn="ctr">
              <a:buNone/>
            </a:pPr>
            <a:r>
              <a:rPr lang="en-US" sz="3600" dirty="0">
                <a:solidFill>
                  <a:srgbClr val="002060"/>
                </a:solidFill>
              </a:rPr>
              <a:t>of the General Assembly</a:t>
            </a:r>
          </a:p>
          <a:p>
            <a:pPr marL="152396" indent="0" algn="ctr">
              <a:buNone/>
            </a:pPr>
            <a:endParaRPr lang="en-US" sz="2400" dirty="0"/>
          </a:p>
          <a:p>
            <a:pPr marL="152396" indent="0" algn="ctr">
              <a:buNone/>
            </a:pPr>
            <a:r>
              <a:rPr lang="en-US" sz="2800" dirty="0">
                <a:solidFill>
                  <a:srgbClr val="002060"/>
                </a:solidFill>
              </a:rPr>
              <a:t>“The General Assembly is the council of the whole church </a:t>
            </a:r>
          </a:p>
          <a:p>
            <a:pPr marL="152396" indent="0" algn="ctr">
              <a:buNone/>
            </a:pPr>
            <a:r>
              <a:rPr lang="en-US" sz="2800" dirty="0">
                <a:solidFill>
                  <a:srgbClr val="002060"/>
                </a:solidFill>
              </a:rPr>
              <a:t>and it is representative of the unity of the </a:t>
            </a:r>
          </a:p>
          <a:p>
            <a:pPr marL="152396" indent="0" algn="ctr">
              <a:buNone/>
            </a:pPr>
            <a:r>
              <a:rPr lang="en-US" sz="2800" dirty="0">
                <a:solidFill>
                  <a:srgbClr val="002060"/>
                </a:solidFill>
              </a:rPr>
              <a:t>synods, presbyteries, sessions, and congregations of the Presbyterian Church (U.S.A.)…”</a:t>
            </a:r>
          </a:p>
          <a:p>
            <a:pPr marL="152396" indent="0" algn="ctr">
              <a:buNone/>
            </a:pPr>
            <a:r>
              <a:rPr lang="en-US" sz="2800" i="1" dirty="0">
                <a:solidFill>
                  <a:srgbClr val="002060"/>
                </a:solidFill>
              </a:rPr>
              <a:t>(Book of Order, G-3.0501)</a:t>
            </a:r>
          </a:p>
          <a:p>
            <a:pPr marL="152396" indent="0" algn="ctr">
              <a:buNone/>
            </a:pPr>
            <a:endParaRPr lang="en-US" sz="2800" dirty="0">
              <a:solidFill>
                <a:srgbClr val="002060"/>
              </a:solidFill>
            </a:endParaRPr>
          </a:p>
          <a:p>
            <a:pPr marL="152396" indent="0" algn="ctr">
              <a:buNone/>
            </a:pPr>
            <a:r>
              <a:rPr lang="en-US" sz="2400" i="1" dirty="0">
                <a:solidFill>
                  <a:srgbClr val="002060"/>
                </a:solidFill>
              </a:rPr>
              <a:t>(continues)</a:t>
            </a:r>
          </a:p>
          <a:p>
            <a:endParaRPr lang="en-US" dirty="0"/>
          </a:p>
        </p:txBody>
      </p:sp>
    </p:spTree>
    <p:extLst>
      <p:ext uri="{BB962C8B-B14F-4D97-AF65-F5344CB8AC3E}">
        <p14:creationId xmlns:p14="http://schemas.microsoft.com/office/powerpoint/2010/main" val="114147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485333"/>
            <a:ext cx="11656496" cy="5571909"/>
          </a:xfrm>
        </p:spPr>
        <p:txBody>
          <a:bodyPr>
            <a:noAutofit/>
          </a:bodyPr>
          <a:lstStyle/>
          <a:p>
            <a:pPr marL="0" indent="0" algn="ctr">
              <a:buNone/>
            </a:pPr>
            <a:r>
              <a:rPr lang="en-US" sz="4400" b="1"/>
              <a:t>Previous Question</a:t>
            </a:r>
            <a:endParaRPr lang="en-US" sz="4400"/>
          </a:p>
          <a:p>
            <a:pPr marL="0" indent="0" algn="ctr">
              <a:buNone/>
            </a:pPr>
            <a:r>
              <a:rPr lang="en-US" sz="5400" b="1"/>
              <a:t>7</a:t>
            </a:r>
          </a:p>
          <a:p>
            <a:pPr marL="0" indent="0" algn="ctr">
              <a:buNone/>
            </a:pPr>
            <a:br>
              <a:rPr lang="en-US" sz="2800" b="1"/>
            </a:br>
            <a:r>
              <a:rPr lang="en-US" sz="2800" b="1"/>
              <a:t>Not debatable</a:t>
            </a:r>
            <a:br>
              <a:rPr lang="en-US" sz="2800" b="1"/>
            </a:br>
            <a:r>
              <a:rPr lang="en-US" sz="2800" b="1"/>
              <a:t>Not amendable</a:t>
            </a:r>
            <a:br>
              <a:rPr lang="en-US" sz="2800" b="1"/>
            </a:br>
            <a:r>
              <a:rPr lang="en-US" sz="2800" b="1"/>
              <a:t>2/3 vote</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879654146"/>
      </p:ext>
    </p:extLst>
  </p:cSld>
  <p:clrMapOvr>
    <a:overrideClrMapping bg1="lt1" tx1="dk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485333"/>
            <a:ext cx="11656496" cy="5571909"/>
          </a:xfrm>
        </p:spPr>
        <p:txBody>
          <a:bodyPr>
            <a:noAutofit/>
          </a:bodyPr>
          <a:lstStyle/>
          <a:p>
            <a:pPr marL="0" indent="0" algn="ctr">
              <a:buNone/>
            </a:pPr>
            <a:r>
              <a:rPr lang="en-US" sz="4400" b="1"/>
              <a:t>Lay on the Table</a:t>
            </a:r>
            <a:endParaRPr lang="en-US" sz="4400"/>
          </a:p>
          <a:p>
            <a:pPr marL="0" indent="0" algn="ctr">
              <a:buNone/>
            </a:pPr>
            <a:r>
              <a:rPr lang="en-US" sz="5400" b="1"/>
              <a:t>8</a:t>
            </a:r>
          </a:p>
          <a:p>
            <a:pPr marL="0" indent="0" algn="ctr">
              <a:buNone/>
            </a:pPr>
            <a:br>
              <a:rPr lang="en-US" sz="2800" b="1"/>
            </a:br>
            <a:r>
              <a:rPr lang="en-US" sz="2800" b="1"/>
              <a:t>Not debatable</a:t>
            </a:r>
            <a:br>
              <a:rPr lang="en-US" sz="2800" b="1"/>
            </a:br>
            <a:r>
              <a:rPr lang="en-US" sz="2800" b="1"/>
              <a:t>Not amendable</a:t>
            </a:r>
            <a:br>
              <a:rPr lang="en-US" sz="2800" b="1"/>
            </a:b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790292644"/>
      </p:ext>
    </p:extLst>
  </p:cSld>
  <p:clrMapOvr>
    <a:overrideClrMapping bg1="lt1" tx1="dk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AE4482-4EC9-3C77-F00A-5D7251ADB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01BD4-F40A-148A-B05B-8A9716B1319B}"/>
              </a:ext>
            </a:extLst>
          </p:cNvPr>
          <p:cNvSpPr>
            <a:spLocks noGrp="1"/>
          </p:cNvSpPr>
          <p:nvPr>
            <p:ph type="ctrTitle"/>
          </p:nvPr>
        </p:nvSpPr>
        <p:spPr>
          <a:xfrm>
            <a:off x="410227" y="320040"/>
            <a:ext cx="11225242" cy="2468880"/>
          </a:xfrm>
        </p:spPr>
        <p:txBody>
          <a:bodyPr/>
          <a:lstStyle/>
          <a:p>
            <a:r>
              <a:rPr lang="en-US" sz="7200" dirty="0">
                <a:solidFill>
                  <a:schemeClr val="bg1"/>
                </a:solidFill>
              </a:rPr>
              <a:t>Part 5</a:t>
            </a:r>
            <a:br>
              <a:rPr lang="en-US" sz="7200" dirty="0">
                <a:solidFill>
                  <a:schemeClr val="bg1"/>
                </a:solidFill>
              </a:rPr>
            </a:br>
            <a:r>
              <a:rPr lang="en-US" sz="7200" dirty="0">
                <a:solidFill>
                  <a:schemeClr val="bg1"/>
                </a:solidFill>
              </a:rPr>
              <a:t>Privileged Motions</a:t>
            </a:r>
            <a:endParaRPr lang="en-US" sz="12600" dirty="0">
              <a:solidFill>
                <a:schemeClr val="bg1"/>
              </a:solidFill>
            </a:endParaRPr>
          </a:p>
        </p:txBody>
      </p:sp>
      <p:pic>
        <p:nvPicPr>
          <p:cNvPr id="3" name="Picture 2">
            <a:extLst>
              <a:ext uri="{FF2B5EF4-FFF2-40B4-BE49-F238E27FC236}">
                <a16:creationId xmlns:a16="http://schemas.microsoft.com/office/drawing/2014/main" id="{A6721C17-46AC-A1A6-07A3-0B501C6AAF93}"/>
              </a:ext>
            </a:extLst>
          </p:cNvPr>
          <p:cNvPicPr>
            <a:picLocks noChangeAspect="1"/>
          </p:cNvPicPr>
          <p:nvPr/>
        </p:nvPicPr>
        <p:blipFill>
          <a:blip r:embed="rId3"/>
          <a:stretch>
            <a:fillRect/>
          </a:stretch>
        </p:blipFill>
        <p:spPr>
          <a:xfrm>
            <a:off x="4657219" y="3429000"/>
            <a:ext cx="2877561" cy="2877561"/>
          </a:xfrm>
          <a:prstGeom prst="rect">
            <a:avLst/>
          </a:prstGeom>
        </p:spPr>
      </p:pic>
    </p:spTree>
    <p:extLst>
      <p:ext uri="{BB962C8B-B14F-4D97-AF65-F5344CB8AC3E}">
        <p14:creationId xmlns:p14="http://schemas.microsoft.com/office/powerpoint/2010/main" val="3759751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656456-DF2E-5095-5FCD-3E743F84DB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BA1B27-8A35-2DF4-DA4A-86A077CD74C8}"/>
              </a:ext>
            </a:extLst>
          </p:cNvPr>
          <p:cNvPicPr>
            <a:picLocks noChangeAspect="1"/>
          </p:cNvPicPr>
          <p:nvPr/>
        </p:nvPicPr>
        <p:blipFill rotWithShape="1">
          <a:blip r:embed="rId3">
            <a:extLst>
              <a:ext uri="{28A0092B-C50C-407E-A947-70E740481C1C}">
                <a14:useLocalDpi xmlns:a14="http://schemas.microsoft.com/office/drawing/2010/main" val="0"/>
              </a:ext>
            </a:extLst>
          </a:blip>
          <a:srcRect l="1806" t="-5180" r="3267" b="28973"/>
          <a:stretch/>
        </p:blipFill>
        <p:spPr>
          <a:xfrm>
            <a:off x="2929462" y="101500"/>
            <a:ext cx="6126480" cy="6424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584645"/>
      </p:ext>
    </p:extLst>
  </p:cSld>
  <p:clrMapOvr>
    <a:overrideClrMapping bg1="lt1" tx1="dk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267752" y="742723"/>
            <a:ext cx="11656496" cy="5625131"/>
          </a:xfrm>
        </p:spPr>
        <p:txBody>
          <a:bodyPr>
            <a:noAutofit/>
          </a:bodyPr>
          <a:lstStyle/>
          <a:p>
            <a:pPr marL="0" indent="0" algn="ctr">
              <a:buNone/>
            </a:pPr>
            <a:r>
              <a:rPr lang="en-US" sz="4000" b="1"/>
              <a:t>Call for the</a:t>
            </a:r>
            <a:br>
              <a:rPr lang="en-US" sz="4000" b="1"/>
            </a:br>
            <a:r>
              <a:rPr lang="en-US" sz="4000" b="1"/>
              <a:t>Orders of the Day</a:t>
            </a:r>
            <a:endParaRPr lang="en-US" sz="4000"/>
          </a:p>
          <a:p>
            <a:pPr marL="0" indent="0" algn="ctr">
              <a:buNone/>
            </a:pPr>
            <a:r>
              <a:rPr lang="en-US" sz="4000" b="1"/>
              <a:t>9</a:t>
            </a:r>
          </a:p>
          <a:p>
            <a:pPr marL="0" indent="0" algn="ctr">
              <a:buNone/>
            </a:pPr>
            <a:r>
              <a:rPr lang="en-US" sz="2800" b="1"/>
              <a:t>Not seconded</a:t>
            </a:r>
            <a:br>
              <a:rPr lang="en-US" sz="2800" b="1"/>
            </a:br>
            <a:r>
              <a:rPr lang="en-US" sz="2800" b="1"/>
              <a:t>Not debatable</a:t>
            </a:r>
            <a:br>
              <a:rPr lang="en-US" sz="2800" b="1"/>
            </a:br>
            <a:r>
              <a:rPr lang="en-US" sz="2800" b="1"/>
              <a:t>Not amendable</a:t>
            </a:r>
            <a:br>
              <a:rPr lang="en-US" sz="2800" b="1"/>
            </a:br>
            <a:r>
              <a:rPr lang="en-US" sz="2800" b="1"/>
              <a:t>No vote </a:t>
            </a:r>
            <a:r>
              <a:rPr lang="en-US" b="1"/>
              <a:t>– ruled on by the moderator –</a:t>
            </a:r>
            <a:br>
              <a:rPr lang="en-US" b="1"/>
            </a:br>
            <a:r>
              <a:rPr lang="en-US" b="1"/>
              <a:t> unless it is being refused, then 2/3 negative</a:t>
            </a:r>
            <a:br>
              <a:rPr lang="en-US" sz="2800" b="1"/>
            </a:b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512379364"/>
      </p:ext>
    </p:extLst>
  </p:cSld>
  <p:clrMapOvr>
    <a:overrideClrMapping bg1="lt1" tx1="dk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156447"/>
            <a:ext cx="11656496" cy="5376360"/>
          </a:xfrm>
        </p:spPr>
        <p:txBody>
          <a:bodyPr>
            <a:noAutofit/>
          </a:bodyPr>
          <a:lstStyle/>
          <a:p>
            <a:pPr marL="0" indent="0" algn="ctr">
              <a:buNone/>
            </a:pPr>
            <a:r>
              <a:rPr lang="en-US" sz="4400" b="1"/>
              <a:t>Question of Privilege</a:t>
            </a:r>
            <a:endParaRPr lang="en-US" sz="4400"/>
          </a:p>
          <a:p>
            <a:pPr marL="0" indent="0" algn="ctr">
              <a:buNone/>
            </a:pPr>
            <a:r>
              <a:rPr lang="en-US" sz="4400" b="1"/>
              <a:t>10</a:t>
            </a:r>
          </a:p>
          <a:p>
            <a:pPr marL="0" indent="0" algn="ctr">
              <a:buNone/>
            </a:pPr>
            <a:r>
              <a:rPr lang="en-US" sz="2800" b="1"/>
              <a:t>Not seconded – </a:t>
            </a:r>
            <a:br>
              <a:rPr lang="en-US" b="1"/>
            </a:br>
            <a:r>
              <a:rPr lang="en-US" b="1"/>
              <a:t>unless requires formal action</a:t>
            </a:r>
            <a:br>
              <a:rPr lang="en-US" sz="2800" b="1"/>
            </a:br>
            <a:r>
              <a:rPr lang="en-US" sz="2800" b="1"/>
              <a:t>Not debatable</a:t>
            </a:r>
            <a:br>
              <a:rPr lang="en-US" sz="2800" b="1"/>
            </a:br>
            <a:r>
              <a:rPr lang="en-US" sz="2800" b="1"/>
              <a:t>Not amendable</a:t>
            </a:r>
            <a:br>
              <a:rPr lang="en-US" sz="2800" b="1"/>
            </a:br>
            <a:r>
              <a:rPr lang="en-US" sz="2800" b="1"/>
              <a:t>No vote </a:t>
            </a:r>
            <a:r>
              <a:rPr lang="en-US" b="1"/>
              <a:t>– ruled on by the moderator </a:t>
            </a:r>
            <a:br>
              <a:rPr lang="en-US" b="1"/>
            </a:br>
            <a:r>
              <a:rPr lang="en-US" b="1"/>
              <a:t> </a:t>
            </a: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59922226"/>
      </p:ext>
    </p:extLst>
  </p:cSld>
  <p:clrMapOvr>
    <a:overrideClrMapping bg1="lt1" tx1="dk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875865"/>
            <a:ext cx="11656496" cy="5376360"/>
          </a:xfrm>
        </p:spPr>
        <p:txBody>
          <a:bodyPr>
            <a:noAutofit/>
          </a:bodyPr>
          <a:lstStyle/>
          <a:p>
            <a:pPr marL="0" indent="0" algn="ctr">
              <a:buNone/>
            </a:pPr>
            <a:r>
              <a:rPr lang="en-US" sz="4400" b="1"/>
              <a:t>Recess</a:t>
            </a:r>
            <a:endParaRPr lang="en-US" sz="4400"/>
          </a:p>
          <a:p>
            <a:pPr marL="0" indent="0" algn="ctr">
              <a:buNone/>
            </a:pPr>
            <a:r>
              <a:rPr lang="en-US" sz="4400" b="1"/>
              <a:t>11</a:t>
            </a:r>
          </a:p>
          <a:p>
            <a:pPr marL="0" indent="0" algn="ctr">
              <a:buNone/>
            </a:pPr>
            <a:r>
              <a:rPr lang="en-US" sz="2800" b="1"/>
              <a:t>Not debatable</a:t>
            </a:r>
            <a:br>
              <a:rPr lang="en-US" sz="2800" b="1"/>
            </a:br>
            <a:br>
              <a:rPr lang="en-US" b="1"/>
            </a:br>
            <a:r>
              <a:rPr lang="en-US" b="1"/>
              <a:t> </a:t>
            </a: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770313685"/>
      </p:ext>
    </p:extLst>
  </p:cSld>
  <p:clrMapOvr>
    <a:overrideClrMapping bg1="lt1" tx1="dk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875865"/>
            <a:ext cx="11656496" cy="5376360"/>
          </a:xfrm>
        </p:spPr>
        <p:txBody>
          <a:bodyPr>
            <a:noAutofit/>
          </a:bodyPr>
          <a:lstStyle/>
          <a:p>
            <a:pPr marL="0" indent="0" algn="ctr">
              <a:buNone/>
            </a:pPr>
            <a:r>
              <a:rPr lang="en-US" sz="4400" b="1"/>
              <a:t>Adjourn</a:t>
            </a:r>
            <a:endParaRPr lang="en-US" sz="4400"/>
          </a:p>
          <a:p>
            <a:pPr marL="0" indent="0" algn="ctr">
              <a:buNone/>
            </a:pPr>
            <a:r>
              <a:rPr lang="en-US" sz="4400" b="1"/>
              <a:t>12</a:t>
            </a:r>
          </a:p>
          <a:p>
            <a:pPr marL="0" indent="0" algn="ctr">
              <a:buNone/>
            </a:pPr>
            <a:r>
              <a:rPr lang="en-US" sz="2800" b="1"/>
              <a:t>Not debatable</a:t>
            </a:r>
            <a:br>
              <a:rPr lang="en-US" sz="2800" b="1"/>
            </a:br>
            <a:r>
              <a:rPr lang="en-US" sz="2800" b="1"/>
              <a:t>Not amendable</a:t>
            </a:r>
            <a:br>
              <a:rPr lang="en-US" b="1"/>
            </a:br>
            <a:r>
              <a:rPr lang="en-US" b="1"/>
              <a:t> </a:t>
            </a: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851357530"/>
      </p:ext>
    </p:extLst>
  </p:cSld>
  <p:clrMapOvr>
    <a:overrideClrMapping bg1="lt1" tx1="dk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09282" y="1284195"/>
            <a:ext cx="11656496" cy="5376360"/>
          </a:xfrm>
        </p:spPr>
        <p:txBody>
          <a:bodyPr>
            <a:noAutofit/>
          </a:bodyPr>
          <a:lstStyle/>
          <a:p>
            <a:pPr marL="0" indent="0" algn="ctr">
              <a:buNone/>
            </a:pPr>
            <a:r>
              <a:rPr lang="en-US" sz="4400" b="1"/>
              <a:t>Fix the Time </a:t>
            </a:r>
            <a:br>
              <a:rPr lang="en-US" sz="4400" b="1"/>
            </a:br>
            <a:r>
              <a:rPr lang="en-US" sz="4400" b="1"/>
              <a:t>to Which to Adjourn</a:t>
            </a:r>
            <a:endParaRPr lang="en-US" sz="4400"/>
          </a:p>
          <a:p>
            <a:pPr marL="0" indent="0" algn="ctr">
              <a:buNone/>
            </a:pPr>
            <a:r>
              <a:rPr lang="en-US" sz="4400" b="1"/>
              <a:t>13</a:t>
            </a:r>
          </a:p>
          <a:p>
            <a:pPr marL="0" indent="0" algn="ctr">
              <a:buNone/>
            </a:pPr>
            <a:endParaRPr lang="en-US" sz="2800" b="1"/>
          </a:p>
          <a:p>
            <a:pPr marL="0" indent="0" algn="ctr">
              <a:buNone/>
            </a:pPr>
            <a:r>
              <a:rPr lang="en-US" sz="2800" b="1"/>
              <a:t>Not debatable</a:t>
            </a:r>
            <a:br>
              <a:rPr lang="en-US" sz="2800" b="1"/>
            </a:b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588742529"/>
      </p:ext>
    </p:extLst>
  </p:cSld>
  <p:clrMapOvr>
    <a:overrideClrMapping bg1="lt1" tx1="dk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35CD10-A6C8-34EB-CA25-CDA5AFB16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844F7-B16A-C284-A16C-5F6BFF2E9E24}"/>
              </a:ext>
            </a:extLst>
          </p:cNvPr>
          <p:cNvSpPr>
            <a:spLocks noGrp="1"/>
          </p:cNvSpPr>
          <p:nvPr>
            <p:ph type="ctrTitle"/>
          </p:nvPr>
        </p:nvSpPr>
        <p:spPr>
          <a:xfrm>
            <a:off x="410227" y="320040"/>
            <a:ext cx="11225242" cy="2468880"/>
          </a:xfrm>
        </p:spPr>
        <p:txBody>
          <a:bodyPr/>
          <a:lstStyle/>
          <a:p>
            <a:r>
              <a:rPr lang="en-US" sz="7200" dirty="0">
                <a:solidFill>
                  <a:schemeClr val="bg1"/>
                </a:solidFill>
              </a:rPr>
              <a:t>Part 6</a:t>
            </a:r>
            <a:br>
              <a:rPr lang="en-US" sz="7200" dirty="0">
                <a:solidFill>
                  <a:schemeClr val="bg1"/>
                </a:solidFill>
              </a:rPr>
            </a:br>
            <a:r>
              <a:rPr lang="en-US" sz="7200" dirty="0">
                <a:solidFill>
                  <a:schemeClr val="bg1"/>
                </a:solidFill>
              </a:rPr>
              <a:t>Incidental Motions</a:t>
            </a:r>
            <a:endParaRPr lang="en-US" sz="12600" dirty="0">
              <a:solidFill>
                <a:schemeClr val="bg1"/>
              </a:solidFill>
            </a:endParaRPr>
          </a:p>
        </p:txBody>
      </p:sp>
      <p:pic>
        <p:nvPicPr>
          <p:cNvPr id="3" name="Picture 2">
            <a:extLst>
              <a:ext uri="{FF2B5EF4-FFF2-40B4-BE49-F238E27FC236}">
                <a16:creationId xmlns:a16="http://schemas.microsoft.com/office/drawing/2014/main" id="{46ACFE89-72C7-EB7E-2B12-E47DC4A3BBA1}"/>
              </a:ext>
            </a:extLst>
          </p:cNvPr>
          <p:cNvPicPr>
            <a:picLocks noChangeAspect="1"/>
          </p:cNvPicPr>
          <p:nvPr/>
        </p:nvPicPr>
        <p:blipFill>
          <a:blip r:embed="rId3"/>
          <a:stretch>
            <a:fillRect/>
          </a:stretch>
        </p:blipFill>
        <p:spPr>
          <a:xfrm>
            <a:off x="4657219" y="3429000"/>
            <a:ext cx="2877561" cy="2877561"/>
          </a:xfrm>
          <a:prstGeom prst="rect">
            <a:avLst/>
          </a:prstGeom>
        </p:spPr>
      </p:pic>
    </p:spTree>
    <p:extLst>
      <p:ext uri="{BB962C8B-B14F-4D97-AF65-F5344CB8AC3E}">
        <p14:creationId xmlns:p14="http://schemas.microsoft.com/office/powerpoint/2010/main" val="97011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0DDA67-1772-18DA-4D75-71AA325817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4C1D4B0-E044-B28F-F9E8-C51F6C214CCD}"/>
              </a:ext>
            </a:extLst>
          </p:cNvPr>
          <p:cNvSpPr>
            <a:spLocks noGrp="1"/>
          </p:cNvSpPr>
          <p:nvPr>
            <p:ph type="body" idx="1"/>
          </p:nvPr>
        </p:nvSpPr>
        <p:spPr>
          <a:xfrm>
            <a:off x="539496" y="219456"/>
            <a:ext cx="11236904" cy="5806440"/>
          </a:xfrm>
        </p:spPr>
        <p:txBody>
          <a:bodyPr/>
          <a:lstStyle/>
          <a:p>
            <a:pPr marL="152396" indent="0" algn="ctr">
              <a:buNone/>
            </a:pPr>
            <a:r>
              <a:rPr lang="en-US" sz="3600" dirty="0">
                <a:solidFill>
                  <a:srgbClr val="002060"/>
                </a:solidFill>
              </a:rPr>
              <a:t>Foundations and Values </a:t>
            </a:r>
          </a:p>
          <a:p>
            <a:pPr marL="152396" indent="0" algn="ctr">
              <a:buNone/>
            </a:pPr>
            <a:r>
              <a:rPr lang="en-US" sz="3600" dirty="0">
                <a:solidFill>
                  <a:srgbClr val="002060"/>
                </a:solidFill>
              </a:rPr>
              <a:t>of the General Assembly</a:t>
            </a:r>
          </a:p>
          <a:p>
            <a:pPr marL="152396" indent="0" algn="ctr">
              <a:buNone/>
            </a:pPr>
            <a:endParaRPr lang="en-US" sz="2400" dirty="0"/>
          </a:p>
          <a:p>
            <a:pPr marL="152396" indent="0" algn="ctr">
              <a:buNone/>
            </a:pPr>
            <a:r>
              <a:rPr lang="en-US" sz="2800" dirty="0">
                <a:solidFill>
                  <a:srgbClr val="002060"/>
                </a:solidFill>
              </a:rPr>
              <a:t>“The General Assembly constitutes the </a:t>
            </a:r>
          </a:p>
          <a:p>
            <a:pPr marL="152396" indent="0" algn="ctr">
              <a:buNone/>
            </a:pPr>
            <a:r>
              <a:rPr lang="en-US" sz="2800" dirty="0">
                <a:solidFill>
                  <a:srgbClr val="002060"/>
                </a:solidFill>
              </a:rPr>
              <a:t>bond of union, community, and mission </a:t>
            </a:r>
          </a:p>
          <a:p>
            <a:pPr marL="152396" indent="0" algn="ctr">
              <a:buNone/>
            </a:pPr>
            <a:r>
              <a:rPr lang="en-US" sz="2800" dirty="0">
                <a:solidFill>
                  <a:srgbClr val="002060"/>
                </a:solidFill>
              </a:rPr>
              <a:t>among all its congregations and councils, </a:t>
            </a:r>
          </a:p>
          <a:p>
            <a:pPr marL="152396" indent="0" algn="ctr">
              <a:buNone/>
            </a:pPr>
            <a:r>
              <a:rPr lang="en-US" sz="2800" dirty="0">
                <a:solidFill>
                  <a:srgbClr val="002060"/>
                </a:solidFill>
              </a:rPr>
              <a:t>to the end that the whole church becomes </a:t>
            </a:r>
          </a:p>
          <a:p>
            <a:pPr marL="152396" indent="0" algn="ctr">
              <a:buNone/>
            </a:pPr>
            <a:r>
              <a:rPr lang="en-US" sz="2800" dirty="0">
                <a:solidFill>
                  <a:srgbClr val="002060"/>
                </a:solidFill>
              </a:rPr>
              <a:t>a community of faith, hope, love and witness”</a:t>
            </a:r>
          </a:p>
          <a:p>
            <a:pPr marL="152396" indent="0" algn="ctr">
              <a:buNone/>
            </a:pPr>
            <a:r>
              <a:rPr lang="en-US" sz="2800" dirty="0">
                <a:solidFill>
                  <a:srgbClr val="002060"/>
                </a:solidFill>
              </a:rPr>
              <a:t>(</a:t>
            </a:r>
            <a:r>
              <a:rPr lang="en-US" sz="2800" i="1" dirty="0">
                <a:solidFill>
                  <a:srgbClr val="002060"/>
                </a:solidFill>
              </a:rPr>
              <a:t>Book of Order</a:t>
            </a:r>
            <a:r>
              <a:rPr lang="en-US" sz="2800" dirty="0">
                <a:solidFill>
                  <a:srgbClr val="002060"/>
                </a:solidFill>
              </a:rPr>
              <a:t>, G-3.0501)</a:t>
            </a:r>
          </a:p>
          <a:p>
            <a:pPr marL="152396" indent="0" algn="ctr">
              <a:buNone/>
            </a:pPr>
            <a:endParaRPr lang="en-US" sz="2800" dirty="0">
              <a:solidFill>
                <a:srgbClr val="002060"/>
              </a:solidFill>
            </a:endParaRPr>
          </a:p>
          <a:p>
            <a:pPr marL="152396" indent="0" algn="ctr">
              <a:buNone/>
            </a:pPr>
            <a:endParaRPr lang="en-US" sz="2800" dirty="0">
              <a:solidFill>
                <a:srgbClr val="002060"/>
              </a:solidFill>
            </a:endParaRPr>
          </a:p>
          <a:p>
            <a:endParaRPr lang="en-US" dirty="0"/>
          </a:p>
        </p:txBody>
      </p:sp>
    </p:spTree>
    <p:extLst>
      <p:ext uri="{BB962C8B-B14F-4D97-AF65-F5344CB8AC3E}">
        <p14:creationId xmlns:p14="http://schemas.microsoft.com/office/powerpoint/2010/main" val="4062345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74F9A-1ECB-417D-B8E3-C5C60EC53538}"/>
              </a:ext>
            </a:extLst>
          </p:cNvPr>
          <p:cNvPicPr>
            <a:picLocks noChangeAspect="1"/>
          </p:cNvPicPr>
          <p:nvPr/>
        </p:nvPicPr>
        <p:blipFill rotWithShape="1">
          <a:blip r:embed="rId3">
            <a:extLst>
              <a:ext uri="{28A0092B-C50C-407E-A947-70E740481C1C}">
                <a14:useLocalDpi xmlns:a14="http://schemas.microsoft.com/office/drawing/2010/main" val="0"/>
              </a:ext>
            </a:extLst>
          </a:blip>
          <a:srcRect l="-3835" t="-706" r="-11902" b="24092"/>
          <a:stretch/>
        </p:blipFill>
        <p:spPr>
          <a:xfrm>
            <a:off x="2656390" y="127537"/>
            <a:ext cx="6879219" cy="6522387"/>
          </a:xfrm>
          <a:prstGeom prst="rect">
            <a:avLst/>
          </a:prstGeom>
        </p:spPr>
      </p:pic>
    </p:spTree>
    <p:extLst>
      <p:ext uri="{BB962C8B-B14F-4D97-AF65-F5344CB8AC3E}">
        <p14:creationId xmlns:p14="http://schemas.microsoft.com/office/powerpoint/2010/main" val="3028963061"/>
      </p:ext>
    </p:extLst>
  </p:cSld>
  <p:clrMapOvr>
    <a:overrideClrMapping bg1="lt1" tx1="dk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156447"/>
            <a:ext cx="11656496" cy="5376360"/>
          </a:xfrm>
        </p:spPr>
        <p:txBody>
          <a:bodyPr>
            <a:noAutofit/>
          </a:bodyPr>
          <a:lstStyle/>
          <a:p>
            <a:pPr marL="0" indent="0" algn="ctr">
              <a:buNone/>
            </a:pPr>
            <a:r>
              <a:rPr lang="en-US" sz="4400" b="1"/>
              <a:t>Point of Order</a:t>
            </a:r>
          </a:p>
          <a:p>
            <a:pPr marL="0" indent="0" algn="ctr">
              <a:buNone/>
            </a:pPr>
            <a:br>
              <a:rPr lang="en-US" sz="2800" b="1"/>
            </a:br>
            <a:r>
              <a:rPr lang="en-US" sz="2800" b="1"/>
              <a:t>Not seconded </a:t>
            </a:r>
            <a:br>
              <a:rPr lang="en-US" sz="2800" b="1"/>
            </a:br>
            <a:r>
              <a:rPr lang="en-US" sz="2800" b="1"/>
              <a:t>Not debatable – </a:t>
            </a:r>
            <a:br>
              <a:rPr lang="en-US" sz="2800" b="1"/>
            </a:br>
            <a:r>
              <a:rPr lang="en-US" b="1"/>
              <a:t>unless the moderator submits it to the body</a:t>
            </a:r>
            <a:br>
              <a:rPr lang="en-US" sz="2800" b="1"/>
            </a:br>
            <a:r>
              <a:rPr lang="en-US" sz="2800" b="1"/>
              <a:t>Not amendable</a:t>
            </a:r>
            <a:br>
              <a:rPr lang="en-US" sz="2800" b="1"/>
            </a:br>
            <a:r>
              <a:rPr lang="en-US" sz="2800" b="1"/>
              <a:t>No vote </a:t>
            </a:r>
            <a:r>
              <a:rPr lang="en-US" b="1"/>
              <a:t>– ruled on by the moderator </a:t>
            </a:r>
            <a:br>
              <a:rPr lang="en-US" b="1"/>
            </a:br>
            <a:r>
              <a:rPr lang="en-US" b="1"/>
              <a:t>unless it is submitted to the body or appealed</a:t>
            </a:r>
            <a:br>
              <a:rPr lang="en-US" b="1"/>
            </a:br>
            <a:r>
              <a:rPr lang="en-US" b="1"/>
              <a:t> </a:t>
            </a: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488786402"/>
      </p:ext>
    </p:extLst>
  </p:cSld>
  <p:clrMapOvr>
    <a:overrideClrMapping bg1="lt1" tx1="dk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156447"/>
            <a:ext cx="11656496" cy="5376360"/>
          </a:xfrm>
        </p:spPr>
        <p:txBody>
          <a:bodyPr>
            <a:noAutofit/>
          </a:bodyPr>
          <a:lstStyle/>
          <a:p>
            <a:pPr marL="0" indent="0" algn="ctr">
              <a:buNone/>
            </a:pPr>
            <a:r>
              <a:rPr lang="en-US" sz="4000" b="1"/>
              <a:t>Request for Information </a:t>
            </a:r>
            <a:br>
              <a:rPr lang="en-US" sz="4000" b="1"/>
            </a:br>
            <a:r>
              <a:rPr lang="en-US" sz="3200" b="1"/>
              <a:t>or</a:t>
            </a:r>
            <a:r>
              <a:rPr lang="en-US" sz="4000" b="1"/>
              <a:t> Parliamentary Inquiry</a:t>
            </a:r>
          </a:p>
          <a:p>
            <a:pPr marL="0" indent="0" algn="ctr">
              <a:buNone/>
            </a:pPr>
            <a:br>
              <a:rPr lang="en-US" sz="2800" b="1"/>
            </a:br>
            <a:r>
              <a:rPr lang="en-US" sz="2800" b="1"/>
              <a:t>Not seconded </a:t>
            </a:r>
            <a:br>
              <a:rPr lang="en-US" sz="2800" b="1"/>
            </a:br>
            <a:r>
              <a:rPr lang="en-US" sz="2800" b="1"/>
              <a:t>Not debatable</a:t>
            </a:r>
            <a:br>
              <a:rPr lang="en-US" sz="2800" b="1"/>
            </a:br>
            <a:r>
              <a:rPr lang="en-US" sz="2800" b="1"/>
              <a:t>Not amendable</a:t>
            </a:r>
            <a:br>
              <a:rPr lang="en-US" sz="2800" b="1"/>
            </a:br>
            <a:r>
              <a:rPr lang="en-US" sz="2800" b="1"/>
              <a:t>No vote</a:t>
            </a:r>
            <a:br>
              <a:rPr lang="en-US" b="1"/>
            </a:br>
            <a:r>
              <a:rPr lang="en-US" b="1"/>
              <a:t> </a:t>
            </a:r>
            <a:r>
              <a:rPr lang="en-US" sz="2800" b="1"/>
              <a:t>May not be reconsidered</a:t>
            </a:r>
            <a:endParaRPr lang="en-US" sz="2800"/>
          </a:p>
          <a:p>
            <a:pPr marL="0" indent="0" algn="ctr">
              <a:buNone/>
            </a:pP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477276499"/>
      </p:ext>
    </p:extLst>
  </p:cSld>
  <p:clrMapOvr>
    <a:overrideClrMapping bg1="lt1" tx1="dk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02559" y="799533"/>
            <a:ext cx="11656496" cy="5376360"/>
          </a:xfrm>
        </p:spPr>
        <p:txBody>
          <a:bodyPr>
            <a:noAutofit/>
          </a:bodyPr>
          <a:lstStyle/>
          <a:p>
            <a:pPr marL="0" indent="0" algn="ctr">
              <a:buNone/>
            </a:pPr>
            <a:r>
              <a:rPr lang="en-US" sz="4400" b="1" dirty="0"/>
              <a:t>Appeal from a</a:t>
            </a:r>
            <a:br>
              <a:rPr lang="en-US" sz="4400" b="1" dirty="0"/>
            </a:br>
            <a:r>
              <a:rPr lang="en-US" sz="4400" b="1" dirty="0"/>
              <a:t>Ruling of the Chair</a:t>
            </a:r>
          </a:p>
          <a:p>
            <a:pPr marL="0" indent="0" algn="ctr">
              <a:buNone/>
            </a:pPr>
            <a:br>
              <a:rPr lang="en-US" sz="2800" b="1" dirty="0"/>
            </a:br>
            <a:br>
              <a:rPr lang="en-US" sz="2800" b="1" dirty="0"/>
            </a:br>
            <a:r>
              <a:rPr lang="en-US" sz="2800" b="1" dirty="0"/>
              <a:t>Not amendable</a:t>
            </a:r>
            <a:br>
              <a:rPr lang="en-US" sz="2800" b="1" dirty="0"/>
            </a:br>
            <a:endParaRPr lang="en-US" dirty="0"/>
          </a:p>
        </p:txBody>
      </p:sp>
      <p:sp>
        <p:nvSpPr>
          <p:cNvPr id="2" name="Rectangle 1">
            <a:extLst>
              <a:ext uri="{FF2B5EF4-FFF2-40B4-BE49-F238E27FC236}">
                <a16:creationId xmlns:a16="http://schemas.microsoft.com/office/drawing/2014/main" id="{5083323E-697F-4C52-A3F9-281654F4D6E0}"/>
              </a:ext>
            </a:extLst>
          </p:cNvPr>
          <p:cNvSpPr/>
          <p:nvPr/>
        </p:nvSpPr>
        <p:spPr>
          <a:xfrm>
            <a:off x="3351539" y="458017"/>
            <a:ext cx="5558536" cy="3809003"/>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
        <p:nvSpPr>
          <p:cNvPr id="5" name="TextBox 4">
            <a:extLst>
              <a:ext uri="{FF2B5EF4-FFF2-40B4-BE49-F238E27FC236}">
                <a16:creationId xmlns:a16="http://schemas.microsoft.com/office/drawing/2014/main" id="{785908F3-E45E-4FAE-B523-C4C2C540FC8D}"/>
              </a:ext>
            </a:extLst>
          </p:cNvPr>
          <p:cNvSpPr txBox="1"/>
          <p:nvPr/>
        </p:nvSpPr>
        <p:spPr>
          <a:xfrm>
            <a:off x="-71717" y="4719918"/>
            <a:ext cx="12263717" cy="2062103"/>
          </a:xfrm>
          <a:prstGeom prst="rect">
            <a:avLst/>
          </a:prstGeom>
          <a:noFill/>
        </p:spPr>
        <p:txBody>
          <a:bodyPr wrap="square" rtlCol="0">
            <a:spAutoFit/>
          </a:bodyPr>
          <a:lstStyle/>
          <a:p>
            <a:pPr algn="ctr"/>
            <a:r>
              <a:rPr lang="en-US" sz="3200" dirty="0"/>
              <a:t>Shall the decision of the moderator be sustained? </a:t>
            </a:r>
            <a:br>
              <a:rPr lang="en-US" sz="3200" dirty="0"/>
            </a:br>
            <a:endParaRPr lang="en-US" sz="3200" dirty="0"/>
          </a:p>
          <a:p>
            <a:pPr algn="ctr"/>
            <a:r>
              <a:rPr lang="en-US" sz="3200" dirty="0"/>
              <a:t>Those who support the chair vote in the affirmative, </a:t>
            </a:r>
            <a:br>
              <a:rPr lang="en-US" sz="3200" dirty="0"/>
            </a:br>
            <a:r>
              <a:rPr lang="en-US" sz="3200" dirty="0"/>
              <a:t>and a majority or a tie will sustain the ruling.</a:t>
            </a:r>
          </a:p>
        </p:txBody>
      </p:sp>
    </p:spTree>
    <p:extLst>
      <p:ext uri="{BB962C8B-B14F-4D97-AF65-F5344CB8AC3E}">
        <p14:creationId xmlns:p14="http://schemas.microsoft.com/office/powerpoint/2010/main" val="3059351741"/>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156447"/>
            <a:ext cx="11656496" cy="5376360"/>
          </a:xfrm>
        </p:spPr>
        <p:txBody>
          <a:bodyPr>
            <a:noAutofit/>
          </a:bodyPr>
          <a:lstStyle/>
          <a:p>
            <a:pPr marL="0" indent="0" algn="ctr">
              <a:buNone/>
            </a:pPr>
            <a:r>
              <a:rPr lang="en-US" sz="4400" b="1"/>
              <a:t>Divide </a:t>
            </a:r>
            <a:br>
              <a:rPr lang="en-US" sz="4400" b="1"/>
            </a:br>
            <a:r>
              <a:rPr lang="en-US" sz="4400" b="1"/>
              <a:t>the Question</a:t>
            </a:r>
          </a:p>
          <a:p>
            <a:pPr marL="0" indent="0" algn="ctr">
              <a:buNone/>
            </a:pPr>
            <a:br>
              <a:rPr lang="en-US" sz="2800" b="1"/>
            </a:br>
            <a:br>
              <a:rPr lang="en-US" sz="2800" b="1"/>
            </a:br>
            <a:r>
              <a:rPr lang="en-US" sz="2800" b="1"/>
              <a:t>Not debatable</a:t>
            </a:r>
            <a:br>
              <a:rPr lang="en-US" sz="2800" b="1"/>
            </a:br>
            <a:r>
              <a:rPr lang="en-US" sz="2800" b="1"/>
              <a:t>May not be reconsidered</a:t>
            </a:r>
            <a:br>
              <a:rPr lang="en-US" sz="2800" b="1"/>
            </a:b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566101926"/>
      </p:ext>
    </p:extLst>
  </p:cSld>
  <p:clrMapOvr>
    <a:overrideClrMapping bg1="lt1" tx1="dk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156447"/>
            <a:ext cx="11656496" cy="5376360"/>
          </a:xfrm>
        </p:spPr>
        <p:txBody>
          <a:bodyPr>
            <a:noAutofit/>
          </a:bodyPr>
          <a:lstStyle/>
          <a:p>
            <a:pPr marL="0" indent="0" algn="ctr">
              <a:buNone/>
            </a:pPr>
            <a:r>
              <a:rPr lang="en-US" sz="4400" b="1"/>
              <a:t>Consideration</a:t>
            </a:r>
            <a:br>
              <a:rPr lang="en-US" sz="4400" b="1"/>
            </a:br>
            <a:r>
              <a:rPr lang="en-US" sz="4400" b="1"/>
              <a:t>by Paragraph</a:t>
            </a:r>
            <a:br>
              <a:rPr lang="en-US" sz="4400" b="1"/>
            </a:br>
            <a:r>
              <a:rPr lang="en-US" sz="4400" b="1"/>
              <a:t>(Seriatim)</a:t>
            </a:r>
          </a:p>
          <a:p>
            <a:pPr marL="0" indent="0" algn="ctr">
              <a:buNone/>
            </a:pPr>
            <a:br>
              <a:rPr lang="en-US" sz="2800" b="1"/>
            </a:br>
            <a:br>
              <a:rPr lang="en-US" sz="2800" b="1"/>
            </a:br>
            <a:r>
              <a:rPr lang="en-US" sz="2800" b="1"/>
              <a:t>Not debatable</a:t>
            </a:r>
            <a:br>
              <a:rPr lang="en-US" sz="2800" b="1"/>
            </a:br>
            <a:r>
              <a:rPr lang="en-US" sz="2800" b="1"/>
              <a:t>May not be reconsidered</a:t>
            </a:r>
            <a:br>
              <a:rPr lang="en-US" sz="2800" b="1"/>
            </a:b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803517051"/>
      </p:ext>
    </p:extLst>
  </p:cSld>
  <p:clrMapOvr>
    <a:overrideClrMapping bg1="lt1" tx1="dk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1156447"/>
            <a:ext cx="11656496" cy="5376360"/>
          </a:xfrm>
        </p:spPr>
        <p:txBody>
          <a:bodyPr>
            <a:noAutofit/>
          </a:bodyPr>
          <a:lstStyle/>
          <a:p>
            <a:pPr marL="0" indent="0" algn="ctr">
              <a:buNone/>
            </a:pPr>
            <a:r>
              <a:rPr lang="en-US" sz="4400" b="1"/>
              <a:t>Division of </a:t>
            </a:r>
            <a:br>
              <a:rPr lang="en-US" sz="4400" b="1"/>
            </a:br>
            <a:r>
              <a:rPr lang="en-US" sz="4400" b="1"/>
              <a:t>the Assembly</a:t>
            </a:r>
          </a:p>
          <a:p>
            <a:pPr marL="0" indent="0" algn="ctr">
              <a:buNone/>
            </a:pPr>
            <a:r>
              <a:rPr lang="en-US" sz="2800" b="1"/>
              <a:t>Not seconded</a:t>
            </a:r>
            <a:br>
              <a:rPr lang="en-US" sz="2800" b="1"/>
            </a:br>
            <a:r>
              <a:rPr lang="en-US" sz="2800" b="1"/>
              <a:t>Not debatable</a:t>
            </a:r>
            <a:br>
              <a:rPr lang="en-US" sz="2800" b="1"/>
            </a:br>
            <a:r>
              <a:rPr lang="en-US" sz="2800" b="1"/>
              <a:t>Not amendable</a:t>
            </a:r>
            <a:br>
              <a:rPr lang="en-US" sz="2800" b="1"/>
            </a:br>
            <a:r>
              <a:rPr lang="en-US" sz="2800" b="1"/>
              <a:t>No vote</a:t>
            </a:r>
            <a:br>
              <a:rPr lang="en-US" sz="2800" b="1"/>
            </a:br>
            <a:r>
              <a:rPr lang="en-US" sz="2800" b="1"/>
              <a:t>May not be reconsidered</a:t>
            </a:r>
            <a:br>
              <a:rPr lang="en-US" sz="2800" b="1"/>
            </a:br>
            <a:endParaRPr lang="en-US"/>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1087731682"/>
      </p:ext>
    </p:extLst>
  </p:cSld>
  <p:clrMapOvr>
    <a:overrideClrMapping bg1="lt1" tx1="dk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4DFD-2D38-44E4-8A62-0572149256A7}"/>
              </a:ext>
            </a:extLst>
          </p:cNvPr>
          <p:cNvSpPr>
            <a:spLocks noGrp="1"/>
          </p:cNvSpPr>
          <p:nvPr>
            <p:ph idx="1"/>
          </p:nvPr>
        </p:nvSpPr>
        <p:spPr>
          <a:xfrm>
            <a:off x="356347" y="914400"/>
            <a:ext cx="11656496" cy="5943600"/>
          </a:xfrm>
        </p:spPr>
        <p:txBody>
          <a:bodyPr>
            <a:noAutofit/>
          </a:bodyPr>
          <a:lstStyle/>
          <a:p>
            <a:pPr marL="0" indent="0" algn="ctr">
              <a:buNone/>
            </a:pPr>
            <a:r>
              <a:rPr lang="en-US" sz="4400" b="1"/>
              <a:t>Reconsider</a:t>
            </a:r>
          </a:p>
          <a:p>
            <a:pPr marL="0" indent="0" algn="ctr">
              <a:buNone/>
            </a:pPr>
            <a:r>
              <a:rPr lang="en-US" sz="2800" b="1"/>
              <a:t>Not amendable</a:t>
            </a:r>
          </a:p>
          <a:p>
            <a:pPr marL="0" indent="0" algn="ctr">
              <a:buNone/>
            </a:pPr>
            <a:br>
              <a:rPr lang="en-US" sz="2800" b="1"/>
            </a:br>
            <a:r>
              <a:rPr lang="en-US" sz="2800" b="1"/>
              <a:t>In committee, takes a 2/3 vote </a:t>
            </a:r>
            <a:br>
              <a:rPr lang="en-US" sz="2800" b="1"/>
            </a:br>
            <a:r>
              <a:rPr lang="en-US" sz="2800" b="1"/>
              <a:t>unless there is prior notice </a:t>
            </a:r>
            <a:br>
              <a:rPr lang="en-US" sz="2800" b="1"/>
            </a:br>
            <a:r>
              <a:rPr lang="en-US" b="1"/>
              <a:t>(or all who voted </a:t>
            </a:r>
            <a:br>
              <a:rPr lang="en-US" b="1"/>
            </a:br>
            <a:r>
              <a:rPr lang="en-US" b="1"/>
              <a:t>on the prevailing side are present)</a:t>
            </a:r>
            <a:br>
              <a:rPr lang="en-US" b="1"/>
            </a:br>
            <a:br>
              <a:rPr lang="en-US" b="1"/>
            </a:br>
            <a:r>
              <a:rPr lang="en-US" sz="2800" b="1"/>
              <a:t>May not be reconsidered</a:t>
            </a:r>
            <a:endParaRPr lang="en-US" sz="2800"/>
          </a:p>
          <a:p>
            <a:pPr marL="0" indent="0" algn="ctr">
              <a:buNone/>
            </a:pPr>
            <a:endParaRPr lang="en-US" sz="2800" b="1"/>
          </a:p>
          <a:p>
            <a:pPr marL="0" indent="0" algn="ctr">
              <a:buNone/>
            </a:pPr>
            <a:r>
              <a:rPr lang="en-US" sz="3200"/>
              <a:t>In committee, may only be made by someone </a:t>
            </a:r>
            <a:br>
              <a:rPr lang="en-US" sz="3200"/>
            </a:br>
            <a:r>
              <a:rPr lang="en-US" sz="3200"/>
              <a:t>who did not vote on the losing side.</a:t>
            </a:r>
          </a:p>
        </p:txBody>
      </p:sp>
      <p:sp>
        <p:nvSpPr>
          <p:cNvPr id="2" name="Rectangle 1">
            <a:extLst>
              <a:ext uri="{FF2B5EF4-FFF2-40B4-BE49-F238E27FC236}">
                <a16:creationId xmlns:a16="http://schemas.microsoft.com/office/drawing/2014/main" id="{5083323E-697F-4C52-A3F9-281654F4D6E0}"/>
              </a:ext>
            </a:extLst>
          </p:cNvPr>
          <p:cNvSpPr/>
          <p:nvPr/>
        </p:nvSpPr>
        <p:spPr>
          <a:xfrm>
            <a:off x="3267224" y="799533"/>
            <a:ext cx="5834742" cy="4851860"/>
          </a:xfrm>
          <a:prstGeom prst="rect">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E7FDDD-1476-467F-83F6-2A132897BC6D}"/>
                  </a:ext>
                </a:extLst>
              </p14:cNvPr>
              <p14:cNvContentPartPr/>
              <p14:nvPr/>
            </p14:nvContentPartPr>
            <p14:xfrm>
              <a:off x="8020440" y="-1672054"/>
              <a:ext cx="180" cy="180"/>
            </p14:xfrm>
          </p:contentPart>
        </mc:Choice>
        <mc:Fallback xmlns="">
          <p:pic>
            <p:nvPicPr>
              <p:cNvPr id="4" name="Ink 3">
                <a:extLst>
                  <a:ext uri="{FF2B5EF4-FFF2-40B4-BE49-F238E27FC236}">
                    <a16:creationId xmlns:a16="http://schemas.microsoft.com/office/drawing/2014/main" id="{B6E7FDDD-1476-467F-83F6-2A132897BC6D}"/>
                  </a:ext>
                </a:extLst>
              </p:cNvPr>
              <p:cNvPicPr/>
              <p:nvPr/>
            </p:nvPicPr>
            <p:blipFill>
              <a:blip r:embed="rId4"/>
              <a:stretch>
                <a:fillRect/>
              </a:stretch>
            </p:blipFill>
            <p:spPr>
              <a:xfrm>
                <a:off x="8016840" y="-1675654"/>
                <a:ext cx="7200" cy="7200"/>
              </a:xfrm>
              <a:prstGeom prst="rect">
                <a:avLst/>
              </a:prstGeom>
            </p:spPr>
          </p:pic>
        </mc:Fallback>
      </mc:AlternateContent>
    </p:spTree>
    <p:extLst>
      <p:ext uri="{BB962C8B-B14F-4D97-AF65-F5344CB8AC3E}">
        <p14:creationId xmlns:p14="http://schemas.microsoft.com/office/powerpoint/2010/main" val="3965688680"/>
      </p:ext>
    </p:extLst>
  </p:cSld>
  <p:clrMapOvr>
    <a:overrideClrMapping bg1="lt1" tx1="dk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E3D59-2D44-480C-93BF-5DC0228889BB}"/>
              </a:ext>
            </a:extLst>
          </p:cNvPr>
          <p:cNvSpPr>
            <a:spLocks noGrp="1"/>
          </p:cNvSpPr>
          <p:nvPr>
            <p:ph type="ctrTitle"/>
          </p:nvPr>
        </p:nvSpPr>
        <p:spPr>
          <a:xfrm>
            <a:off x="415600" y="-937633"/>
            <a:ext cx="11360800" cy="2736800"/>
          </a:xfrm>
        </p:spPr>
        <p:txBody>
          <a:bodyPr/>
          <a:lstStyle/>
          <a:p>
            <a:r>
              <a:rPr lang="en-US" dirty="0">
                <a:solidFill>
                  <a:srgbClr val="002060"/>
                </a:solidFill>
              </a:rPr>
              <a:t>Overwhelmed?</a:t>
            </a:r>
          </a:p>
        </p:txBody>
      </p:sp>
      <p:pic>
        <p:nvPicPr>
          <p:cNvPr id="4" name="Picture 3">
            <a:extLst>
              <a:ext uri="{FF2B5EF4-FFF2-40B4-BE49-F238E27FC236}">
                <a16:creationId xmlns:a16="http://schemas.microsoft.com/office/drawing/2014/main" id="{0A440B85-20EA-C4FD-F2E8-81F090524E9B}"/>
              </a:ext>
            </a:extLst>
          </p:cNvPr>
          <p:cNvPicPr>
            <a:picLocks noChangeAspect="1"/>
          </p:cNvPicPr>
          <p:nvPr/>
        </p:nvPicPr>
        <p:blipFill>
          <a:blip r:embed="rId3"/>
          <a:stretch>
            <a:fillRect/>
          </a:stretch>
        </p:blipFill>
        <p:spPr>
          <a:xfrm>
            <a:off x="4803523" y="3620053"/>
            <a:ext cx="2877561" cy="2877561"/>
          </a:xfrm>
          <a:prstGeom prst="rect">
            <a:avLst/>
          </a:prstGeom>
        </p:spPr>
      </p:pic>
    </p:spTree>
    <p:extLst>
      <p:ext uri="{BB962C8B-B14F-4D97-AF65-F5344CB8AC3E}">
        <p14:creationId xmlns:p14="http://schemas.microsoft.com/office/powerpoint/2010/main" val="3502254856"/>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A68C45-A296-11FD-B72C-6BC8B86D60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610CCB-5387-F084-3D46-58825AFF24C3}"/>
              </a:ext>
            </a:extLst>
          </p:cNvPr>
          <p:cNvSpPr>
            <a:spLocks noGrp="1"/>
          </p:cNvSpPr>
          <p:nvPr>
            <p:ph type="body" idx="1"/>
          </p:nvPr>
        </p:nvSpPr>
        <p:spPr>
          <a:xfrm>
            <a:off x="539496" y="219456"/>
            <a:ext cx="11236904" cy="5806440"/>
          </a:xfrm>
        </p:spPr>
        <p:txBody>
          <a:bodyPr/>
          <a:lstStyle/>
          <a:p>
            <a:pPr marL="152396" indent="0" algn="ctr">
              <a:buNone/>
            </a:pPr>
            <a:r>
              <a:rPr lang="en-US" sz="4000" dirty="0">
                <a:solidFill>
                  <a:srgbClr val="002060"/>
                </a:solidFill>
              </a:rPr>
              <a:t>Foundations and Values </a:t>
            </a:r>
          </a:p>
          <a:p>
            <a:pPr marL="152396" indent="0" algn="ctr">
              <a:buNone/>
            </a:pPr>
            <a:r>
              <a:rPr lang="en-US" sz="4000" dirty="0">
                <a:solidFill>
                  <a:srgbClr val="002060"/>
                </a:solidFill>
              </a:rPr>
              <a:t>of the General Assembly</a:t>
            </a:r>
          </a:p>
          <a:p>
            <a:pPr marL="152396" indent="0" algn="ctr">
              <a:buNone/>
            </a:pPr>
            <a:endParaRPr lang="en-US" sz="2400" dirty="0"/>
          </a:p>
          <a:p>
            <a:pPr marL="152396" indent="0" algn="ctr">
              <a:buNone/>
            </a:pPr>
            <a:r>
              <a:rPr lang="en-US" sz="2800" dirty="0">
                <a:solidFill>
                  <a:srgbClr val="002060"/>
                </a:solidFill>
              </a:rPr>
              <a:t>“With glad and grateful hearts, we affirm these core values,</a:t>
            </a:r>
          </a:p>
          <a:p>
            <a:pPr marL="152396" indent="0" algn="ctr">
              <a:buNone/>
            </a:pPr>
            <a:r>
              <a:rPr lang="en-US" sz="2800" dirty="0">
                <a:solidFill>
                  <a:srgbClr val="002060"/>
                </a:solidFill>
              </a:rPr>
              <a:t>characteristics and commitments of the General Assembly </a:t>
            </a:r>
          </a:p>
          <a:p>
            <a:pPr marL="152396" indent="0" algn="ctr">
              <a:buNone/>
            </a:pPr>
            <a:r>
              <a:rPr lang="en-US" sz="2800" dirty="0">
                <a:solidFill>
                  <a:srgbClr val="002060"/>
                </a:solidFill>
              </a:rPr>
              <a:t>in three areas: worship of God,</a:t>
            </a:r>
          </a:p>
          <a:p>
            <a:pPr marL="152396" indent="0" algn="ctr">
              <a:buNone/>
            </a:pPr>
            <a:r>
              <a:rPr lang="en-US" sz="2800" dirty="0">
                <a:solidFill>
                  <a:srgbClr val="002060"/>
                </a:solidFill>
              </a:rPr>
              <a:t>creation of community,</a:t>
            </a:r>
          </a:p>
          <a:p>
            <a:pPr marL="152396" indent="0" algn="ctr">
              <a:buNone/>
            </a:pPr>
            <a:r>
              <a:rPr lang="en-US" sz="2800" dirty="0">
                <a:solidFill>
                  <a:srgbClr val="002060"/>
                </a:solidFill>
              </a:rPr>
              <a:t>and faithful discernment and governance.”</a:t>
            </a:r>
            <a:endParaRPr lang="en-US" sz="2400" dirty="0">
              <a:solidFill>
                <a:srgbClr val="002060"/>
              </a:solidFill>
            </a:endParaRPr>
          </a:p>
          <a:p>
            <a:pPr marL="152396" indent="0" algn="r">
              <a:buNone/>
            </a:pPr>
            <a:endParaRPr lang="en-US" sz="2400" dirty="0">
              <a:solidFill>
                <a:srgbClr val="002060"/>
              </a:solidFill>
            </a:endParaRPr>
          </a:p>
          <a:p>
            <a:pPr marL="152396" indent="0" algn="r">
              <a:buNone/>
            </a:pPr>
            <a:r>
              <a:rPr lang="en-US" sz="2400" dirty="0">
                <a:solidFill>
                  <a:srgbClr val="002060"/>
                </a:solidFill>
              </a:rPr>
              <a:t>The Standing Rules of The General Assembly, Part 1</a:t>
            </a:r>
          </a:p>
          <a:p>
            <a:endParaRPr lang="en-US" dirty="0"/>
          </a:p>
        </p:txBody>
      </p:sp>
    </p:spTree>
    <p:extLst>
      <p:ext uri="{BB962C8B-B14F-4D97-AF65-F5344CB8AC3E}">
        <p14:creationId xmlns:p14="http://schemas.microsoft.com/office/powerpoint/2010/main" val="21617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A14B-BE98-4DE0-BD0C-623B0185C4B5}"/>
              </a:ext>
            </a:extLst>
          </p:cNvPr>
          <p:cNvSpPr>
            <a:spLocks noGrp="1"/>
          </p:cNvSpPr>
          <p:nvPr>
            <p:ph type="title"/>
          </p:nvPr>
        </p:nvSpPr>
        <p:spPr>
          <a:xfrm>
            <a:off x="653388" y="703790"/>
            <a:ext cx="10885218" cy="795245"/>
          </a:xfrm>
        </p:spPr>
        <p:txBody>
          <a:bodyPr/>
          <a:lstStyle/>
          <a:p>
            <a:pPr algn="ctr"/>
            <a:r>
              <a:rPr lang="en-US" sz="4000" dirty="0">
                <a:solidFill>
                  <a:srgbClr val="002060"/>
                </a:solidFill>
              </a:rPr>
              <a:t>Principles of Presbyterian Government</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47CB2B76-B835-4B88-A7DB-B753FBB9BA91}"/>
              </a:ext>
            </a:extLst>
          </p:cNvPr>
          <p:cNvSpPr>
            <a:spLocks noGrp="1"/>
          </p:cNvSpPr>
          <p:nvPr>
            <p:ph idx="1"/>
          </p:nvPr>
        </p:nvSpPr>
        <p:spPr>
          <a:xfrm>
            <a:off x="220264" y="2002635"/>
            <a:ext cx="11751469" cy="2477925"/>
          </a:xfrm>
        </p:spPr>
        <p:txBody>
          <a:bodyPr/>
          <a:lstStyle/>
          <a:p>
            <a:pPr marL="0" indent="0" algn="ctr">
              <a:buNone/>
            </a:pPr>
            <a:r>
              <a:rPr lang="en-US" sz="2800" dirty="0">
                <a:solidFill>
                  <a:srgbClr val="002060"/>
                </a:solidFill>
              </a:rPr>
              <a:t>“Presbyters are not simply to reflect the will of the people, </a:t>
            </a:r>
            <a:br>
              <a:rPr lang="en-US" sz="2800" dirty="0">
                <a:solidFill>
                  <a:srgbClr val="002060"/>
                </a:solidFill>
              </a:rPr>
            </a:br>
            <a:r>
              <a:rPr lang="en-US" sz="2800" dirty="0">
                <a:solidFill>
                  <a:srgbClr val="002060"/>
                </a:solidFill>
              </a:rPr>
              <a:t>but rather to seek together to </a:t>
            </a:r>
          </a:p>
          <a:p>
            <a:pPr marL="0" indent="0" algn="ctr">
              <a:buNone/>
            </a:pPr>
            <a:r>
              <a:rPr lang="en-US" sz="2800" dirty="0">
                <a:solidFill>
                  <a:srgbClr val="002060"/>
                </a:solidFill>
              </a:rPr>
              <a:t>find and represent the will of Christ.”</a:t>
            </a:r>
          </a:p>
          <a:p>
            <a:pPr marL="0" indent="0" algn="ctr">
              <a:buNone/>
            </a:pPr>
            <a:endParaRPr lang="en-US" sz="800" dirty="0">
              <a:solidFill>
                <a:srgbClr val="002060"/>
              </a:solidFill>
            </a:endParaRPr>
          </a:p>
          <a:p>
            <a:pPr marL="0" indent="0" algn="r">
              <a:buNone/>
            </a:pPr>
            <a:r>
              <a:rPr lang="en-US" sz="2400" dirty="0">
                <a:solidFill>
                  <a:srgbClr val="002060"/>
                </a:solidFill>
              </a:rPr>
              <a:t>F-3.0204, </a:t>
            </a:r>
            <a:r>
              <a:rPr lang="en-US" sz="2400" i="1" dirty="0">
                <a:solidFill>
                  <a:srgbClr val="002060"/>
                </a:solidFill>
              </a:rPr>
              <a:t>Book of Order </a:t>
            </a:r>
            <a:r>
              <a:rPr lang="en-US" sz="2400" dirty="0">
                <a:solidFill>
                  <a:srgbClr val="002060"/>
                </a:solidFill>
              </a:rPr>
              <a:t>2005-2027</a:t>
            </a:r>
          </a:p>
          <a:p>
            <a:endParaRPr lang="en-US" dirty="0"/>
          </a:p>
        </p:txBody>
      </p:sp>
    </p:spTree>
    <p:extLst>
      <p:ext uri="{BB962C8B-B14F-4D97-AF65-F5344CB8AC3E}">
        <p14:creationId xmlns:p14="http://schemas.microsoft.com/office/powerpoint/2010/main" val="610885371"/>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A14B-BE98-4DE0-BD0C-623B0185C4B5}"/>
              </a:ext>
            </a:extLst>
          </p:cNvPr>
          <p:cNvSpPr>
            <a:spLocks noGrp="1"/>
          </p:cNvSpPr>
          <p:nvPr>
            <p:ph type="title"/>
          </p:nvPr>
        </p:nvSpPr>
        <p:spPr>
          <a:xfrm>
            <a:off x="646108" y="443198"/>
            <a:ext cx="10898189" cy="903948"/>
          </a:xfrm>
        </p:spPr>
        <p:txBody>
          <a:bodyPr/>
          <a:lstStyle/>
          <a:p>
            <a:pPr algn="ctr"/>
            <a:r>
              <a:rPr lang="en-US" sz="4000" dirty="0">
                <a:solidFill>
                  <a:srgbClr val="002060"/>
                </a:solidFill>
              </a:rPr>
              <a:t>Principles of Presbyterian Government</a:t>
            </a:r>
            <a:br>
              <a:rPr lang="en-US" dirty="0"/>
            </a:br>
            <a:br>
              <a:rPr lang="en-US" dirty="0"/>
            </a:br>
            <a:endParaRPr lang="en-US" dirty="0"/>
          </a:p>
        </p:txBody>
      </p:sp>
      <p:sp>
        <p:nvSpPr>
          <p:cNvPr id="3" name="Content Placeholder 2">
            <a:extLst>
              <a:ext uri="{FF2B5EF4-FFF2-40B4-BE49-F238E27FC236}">
                <a16:creationId xmlns:a16="http://schemas.microsoft.com/office/drawing/2014/main" id="{47CB2B76-B835-4B88-A7DB-B753FBB9BA91}"/>
              </a:ext>
            </a:extLst>
          </p:cNvPr>
          <p:cNvSpPr>
            <a:spLocks noGrp="1"/>
          </p:cNvSpPr>
          <p:nvPr>
            <p:ph idx="1"/>
          </p:nvPr>
        </p:nvSpPr>
        <p:spPr>
          <a:xfrm>
            <a:off x="219470" y="1481329"/>
            <a:ext cx="11751469" cy="2843783"/>
          </a:xfrm>
        </p:spPr>
        <p:txBody>
          <a:bodyPr/>
          <a:lstStyle/>
          <a:p>
            <a:pPr marL="0" indent="0" algn="ctr">
              <a:buNone/>
            </a:pPr>
            <a:r>
              <a:rPr lang="en-US" sz="2800" dirty="0">
                <a:solidFill>
                  <a:srgbClr val="002060"/>
                </a:solidFill>
              </a:rPr>
              <a:t>“Decisions shall be reached in councils by vote, </a:t>
            </a:r>
            <a:br>
              <a:rPr lang="en-US" sz="2800" dirty="0">
                <a:solidFill>
                  <a:srgbClr val="002060"/>
                </a:solidFill>
              </a:rPr>
            </a:br>
            <a:r>
              <a:rPr lang="en-US" sz="2800" dirty="0">
                <a:solidFill>
                  <a:srgbClr val="002060"/>
                </a:solidFill>
              </a:rPr>
              <a:t>following opportunity for discussion and discernment, </a:t>
            </a:r>
            <a:br>
              <a:rPr lang="en-US" sz="2800" dirty="0">
                <a:solidFill>
                  <a:srgbClr val="002060"/>
                </a:solidFill>
              </a:rPr>
            </a:br>
            <a:r>
              <a:rPr lang="en-US" sz="2800" dirty="0">
                <a:solidFill>
                  <a:srgbClr val="002060"/>
                </a:solidFill>
              </a:rPr>
              <a:t>and a majority shall govern.”</a:t>
            </a:r>
          </a:p>
          <a:p>
            <a:pPr marL="0" indent="0" algn="ctr">
              <a:buNone/>
            </a:pPr>
            <a:endParaRPr lang="en-US" sz="800" dirty="0">
              <a:solidFill>
                <a:srgbClr val="002060"/>
              </a:solidFill>
            </a:endParaRPr>
          </a:p>
          <a:p>
            <a:pPr marL="0" indent="0" algn="r">
              <a:buNone/>
            </a:pPr>
            <a:r>
              <a:rPr lang="en-US" sz="2400" dirty="0">
                <a:solidFill>
                  <a:srgbClr val="002060"/>
                </a:solidFill>
              </a:rPr>
              <a:t>F-3.0205, </a:t>
            </a:r>
            <a:r>
              <a:rPr lang="en-US" sz="2400" i="1" dirty="0">
                <a:solidFill>
                  <a:srgbClr val="002060"/>
                </a:solidFill>
              </a:rPr>
              <a:t>Book of Order </a:t>
            </a:r>
            <a:r>
              <a:rPr lang="en-US" sz="2400" dirty="0">
                <a:solidFill>
                  <a:srgbClr val="002060"/>
                </a:solidFill>
              </a:rPr>
              <a:t>2005-2027</a:t>
            </a:r>
          </a:p>
          <a:p>
            <a:pPr marL="0" indent="0" algn="r">
              <a:buNone/>
            </a:pPr>
            <a:endParaRPr lang="en-US" sz="2800" dirty="0">
              <a:solidFill>
                <a:srgbClr val="002060"/>
              </a:solidFill>
            </a:endParaRPr>
          </a:p>
          <a:p>
            <a:endParaRPr lang="en-US" dirty="0"/>
          </a:p>
        </p:txBody>
      </p:sp>
    </p:spTree>
    <p:extLst>
      <p:ext uri="{BB962C8B-B14F-4D97-AF65-F5344CB8AC3E}">
        <p14:creationId xmlns:p14="http://schemas.microsoft.com/office/powerpoint/2010/main" val="803436343"/>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4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5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5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5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5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5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6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6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6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6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6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1E88E64166F6478FBC3F139EE3D760" ma:contentTypeVersion="14" ma:contentTypeDescription="Create a new document." ma:contentTypeScope="" ma:versionID="ed27f0f2ee75eb3896f467ae59dec007">
  <xsd:schema xmlns:xsd="http://www.w3.org/2001/XMLSchema" xmlns:xs="http://www.w3.org/2001/XMLSchema" xmlns:p="http://schemas.microsoft.com/office/2006/metadata/properties" xmlns:ns3="497a835e-ed51-42c5-b286-0a52829579fb" xmlns:ns4="9adec7a1-c6cc-4d90-9ea4-883ac6535bde" targetNamespace="http://schemas.microsoft.com/office/2006/metadata/properties" ma:root="true" ma:fieldsID="130aa8028499153a9efaf7bb860064b3" ns3:_="" ns4:_="">
    <xsd:import namespace="497a835e-ed51-42c5-b286-0a52829579fb"/>
    <xsd:import namespace="9adec7a1-c6cc-4d90-9ea4-883ac6535b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a835e-ed51-42c5-b286-0a52829579f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dec7a1-c6cc-4d90-9ea4-883ac6535b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6446E-B4C9-4713-A784-A2FFA99C61E6}">
  <ds:schemaRefs>
    <ds:schemaRef ds:uri="http://schemas.microsoft.com/sharepoint/v3/contenttype/forms"/>
  </ds:schemaRefs>
</ds:datastoreItem>
</file>

<file path=customXml/itemProps2.xml><?xml version="1.0" encoding="utf-8"?>
<ds:datastoreItem xmlns:ds="http://schemas.openxmlformats.org/officeDocument/2006/customXml" ds:itemID="{90B87921-606D-4C7A-A759-A8D3539CFCBB}">
  <ds:schemaRefs>
    <ds:schemaRef ds:uri="497a835e-ed51-42c5-b286-0a52829579fb"/>
    <ds:schemaRef ds:uri="9adec7a1-c6cc-4d90-9ea4-883ac6535b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D088884-6A00-4BCD-A235-62CEAF0F9B41}">
  <ds:schemaRefs>
    <ds:schemaRef ds:uri="497a835e-ed51-42c5-b286-0a52829579fb"/>
    <ds:schemaRef ds:uri="9adec7a1-c6cc-4d90-9ea4-883ac6535b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Template>
  <TotalTime>8199</TotalTime>
  <Words>2273</Words>
  <Application>Microsoft Macintosh PowerPoint</Application>
  <PresentationFormat>Widescreen</PresentationFormat>
  <Paragraphs>316</Paragraphs>
  <Slides>68</Slides>
  <Notes>0</Notes>
  <HiddenSlides>0</HiddenSlides>
  <MMClips>0</MMClips>
  <ScaleCrop>false</ScaleCrop>
  <HeadingPairs>
    <vt:vector size="6" baseType="variant">
      <vt:variant>
        <vt:lpstr>Fonts Used</vt:lpstr>
      </vt:variant>
      <vt:variant>
        <vt:i4>3</vt:i4>
      </vt:variant>
      <vt:variant>
        <vt:lpstr>Theme</vt:lpstr>
      </vt:variant>
      <vt:variant>
        <vt:i4>37</vt:i4>
      </vt:variant>
      <vt:variant>
        <vt:lpstr>Slide Titles</vt:lpstr>
      </vt:variant>
      <vt:variant>
        <vt:i4>68</vt:i4>
      </vt:variant>
    </vt:vector>
  </HeadingPairs>
  <TitlesOfParts>
    <vt:vector size="108" baseType="lpstr">
      <vt:lpstr>Arial</vt:lpstr>
      <vt:lpstr>Calibri</vt:lpstr>
      <vt:lpstr>Times New Roman</vt:lpstr>
      <vt:lpstr>Simple Light</vt:lpstr>
      <vt:lpstr>1_Simple Light</vt:lpstr>
      <vt:lpstr>4_Simple Light</vt:lpstr>
      <vt:lpstr>5_Simple Light</vt:lpstr>
      <vt:lpstr>6_Simple Light</vt:lpstr>
      <vt:lpstr>7_Simple Light</vt:lpstr>
      <vt:lpstr>8_Simple Light</vt:lpstr>
      <vt:lpstr>10_Simple Light</vt:lpstr>
      <vt:lpstr>14_Simple Light</vt:lpstr>
      <vt:lpstr>16_Simple Light</vt:lpstr>
      <vt:lpstr>23_Simple Light</vt:lpstr>
      <vt:lpstr>29_Simple Light</vt:lpstr>
      <vt:lpstr>30_Simple Light</vt:lpstr>
      <vt:lpstr>31_Simple Light</vt:lpstr>
      <vt:lpstr>32_Simple Light</vt:lpstr>
      <vt:lpstr>33_Simple Light</vt:lpstr>
      <vt:lpstr>34_Simple Light</vt:lpstr>
      <vt:lpstr>36_Simple Light</vt:lpstr>
      <vt:lpstr>37_Simple Light</vt:lpstr>
      <vt:lpstr>43_Simple Light</vt:lpstr>
      <vt:lpstr>45_Simple Light</vt:lpstr>
      <vt:lpstr>46_Simple Light</vt:lpstr>
      <vt:lpstr>47_Simple Light</vt:lpstr>
      <vt:lpstr>48_Simple Light</vt:lpstr>
      <vt:lpstr>50_Simple Light</vt:lpstr>
      <vt:lpstr>51_Simple Light</vt:lpstr>
      <vt:lpstr>52_Simple Light</vt:lpstr>
      <vt:lpstr>53_Simple Light</vt:lpstr>
      <vt:lpstr>54_Simple Light</vt:lpstr>
      <vt:lpstr>56_Simple Light</vt:lpstr>
      <vt:lpstr>57_Simple Light</vt:lpstr>
      <vt:lpstr>59_Simple Light</vt:lpstr>
      <vt:lpstr>60_Simple Light</vt:lpstr>
      <vt:lpstr>61_Simple Light</vt:lpstr>
      <vt:lpstr>62_Simple Light</vt:lpstr>
      <vt:lpstr>64_Simple Light</vt:lpstr>
      <vt:lpstr>66_Simple Light</vt:lpstr>
      <vt:lpstr>Parliamentary Procedure  for General Assembly Committees</vt:lpstr>
      <vt:lpstr>Parliamentary Procedure for GA Committees</vt:lpstr>
      <vt:lpstr> Part 1 Foundational Principles</vt:lpstr>
      <vt:lpstr>Part 1: Foundational Principles</vt:lpstr>
      <vt:lpstr>PowerPoint Presentation</vt:lpstr>
      <vt:lpstr>PowerPoint Presentation</vt:lpstr>
      <vt:lpstr>PowerPoint Presentation</vt:lpstr>
      <vt:lpstr>Principles of Presbyterian Government   </vt:lpstr>
      <vt:lpstr>Principles of Presbyterian Government  </vt:lpstr>
      <vt:lpstr>General Principles of Councils   </vt:lpstr>
      <vt:lpstr>General Principles of Councils   </vt:lpstr>
      <vt:lpstr>PowerPoint Presentation</vt:lpstr>
      <vt:lpstr>PowerPoint Presentation</vt:lpstr>
      <vt:lpstr>Principles Underlying Parliamentary Law</vt:lpstr>
      <vt:lpstr>Principles Underlying Parliamentary Law   </vt:lpstr>
      <vt:lpstr>Part 2 Preparing for Business</vt:lpstr>
      <vt:lpstr>General Assembly Business     </vt:lpstr>
      <vt:lpstr>Committee Business     </vt:lpstr>
      <vt:lpstr>Committee Business     </vt:lpstr>
      <vt:lpstr>Committee Business     </vt:lpstr>
      <vt:lpstr>Part 3 Handling Business</vt:lpstr>
      <vt:lpstr>Options for Recommendation to the Assembly    </vt:lpstr>
      <vt:lpstr>PowerPoint Presentation</vt:lpstr>
      <vt:lpstr>PowerPoint Presentation</vt:lpstr>
      <vt:lpstr>Tools to Handle Some Business   </vt:lpstr>
      <vt:lpstr>Options for Discussion of Business   </vt:lpstr>
      <vt:lpstr>PowerPoint Presentation</vt:lpstr>
      <vt:lpstr>PowerPoint Presentation</vt:lpstr>
      <vt:lpstr>Part 4 Subsidiary Motions</vt:lpstr>
      <vt:lpstr>PowerPoint Presentation</vt:lpstr>
      <vt:lpstr>PowerPoint Presentation</vt:lpstr>
      <vt:lpstr>Does it Need a Second?</vt:lpstr>
      <vt:lpstr>Can We Talk About It / Debate It?</vt:lpstr>
      <vt:lpstr>Can We Change the Motion?</vt:lpstr>
      <vt:lpstr>PowerPoint Presentation</vt:lpstr>
      <vt:lpstr>PowerPoint Presentation</vt:lpstr>
      <vt:lpstr>PowerPoint Presentation</vt:lpstr>
      <vt:lpstr>PowerPoint Presentation</vt:lpstr>
      <vt:lpstr>PowerPoint Presentation</vt:lpstr>
      <vt:lpstr>Substitute Motion</vt:lpstr>
      <vt:lpstr>PowerPoint Presentation</vt:lpstr>
      <vt:lpstr>Handling a Substitute Motion</vt:lpstr>
      <vt:lpstr>A Word about Minority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5 Privileged Motions</vt:lpstr>
      <vt:lpstr>PowerPoint Presentation</vt:lpstr>
      <vt:lpstr>PowerPoint Presentation</vt:lpstr>
      <vt:lpstr>PowerPoint Presentation</vt:lpstr>
      <vt:lpstr>PowerPoint Presentation</vt:lpstr>
      <vt:lpstr>PowerPoint Presentation</vt:lpstr>
      <vt:lpstr>PowerPoint Presentation</vt:lpstr>
      <vt:lpstr>Part 6 Incidental 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Overwhelmed?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Parliamentary Procedure</dc:title>
  <dc:creator>Tricia Dykers-Koenig</dc:creator>
  <cp:lastModifiedBy>Forrest Claassen</cp:lastModifiedBy>
  <cp:revision>87</cp:revision>
  <dcterms:created xsi:type="dcterms:W3CDTF">2018-04-01T04:17:24Z</dcterms:created>
  <dcterms:modified xsi:type="dcterms:W3CDTF">2026-04-05T23:57:15Z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0x010100001E88E64166F6478FBC3F139EE3D760</vt:lpwstr>
  </property>
</Properties>
</file>